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customXml/itemProps1.xml" ContentType="application/vnd.openxmlformats-officedocument.customXmlProperties+xml"/>
  <Override PartName="/customXml/itemProps2.xml" ContentType="application/vnd.openxmlformats-officedocument.customXmlProperties+xml"/>
  <Override PartName="/customXml/itemProps3.xml" ContentType="application/vnd.openxmlformats-officedocument.customXmlProperties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theme/theme2.xml" ContentType="application/vnd.openxmlformats-officedocument.theme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Relationship Id="rId4" Type="http://schemas.openxmlformats.org/officeDocument/2006/relationships/custom-properties" Target="docProps/custom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autoCompressPictures="0">
  <p:sldMasterIdLst>
    <p:sldMasterId id="2147483648" r:id="rId4"/>
  </p:sldMasterIdLst>
  <p:notesMasterIdLst>
    <p:notesMasterId r:id="rId14"/>
  </p:notesMasterIdLst>
  <p:sldIdLst>
    <p:sldId id="274" r:id="rId5"/>
    <p:sldId id="266" r:id="rId6"/>
    <p:sldId id="271" r:id="rId7"/>
    <p:sldId id="272" r:id="rId8"/>
    <p:sldId id="273" r:id="rId9"/>
    <p:sldId id="270" r:id="rId10"/>
    <p:sldId id="275" r:id="rId11"/>
    <p:sldId id="276" r:id="rId12"/>
    <p:sldId id="277" r:id="rId13"/>
  </p:sldIdLst>
  <p:sldSz cx="12192000" cy="6858000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horzBarState="maximized">
    <p:restoredLeft sz="14995" autoAdjust="0"/>
    <p:restoredTop sz="94660"/>
  </p:normalViewPr>
  <p:slideViewPr>
    <p:cSldViewPr snapToGrid="0">
      <p:cViewPr varScale="1">
        <p:scale>
          <a:sx n="112" d="100"/>
          <a:sy n="112" d="100"/>
        </p:scale>
        <p:origin x="552" y="108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4.xml"/><Relationship Id="rId13" Type="http://schemas.openxmlformats.org/officeDocument/2006/relationships/slide" Target="slides/slide9.xml"/><Relationship Id="rId18" Type="http://schemas.openxmlformats.org/officeDocument/2006/relationships/tableStyles" Target="tableStyles.xml"/><Relationship Id="rId3" Type="http://schemas.openxmlformats.org/officeDocument/2006/relationships/customXml" Target="../customXml/item3.xml"/><Relationship Id="rId7" Type="http://schemas.openxmlformats.org/officeDocument/2006/relationships/slide" Target="slides/slide3.xml"/><Relationship Id="rId12" Type="http://schemas.openxmlformats.org/officeDocument/2006/relationships/slide" Target="slides/slide8.xml"/><Relationship Id="rId17" Type="http://schemas.openxmlformats.org/officeDocument/2006/relationships/theme" Target="theme/theme1.xml"/><Relationship Id="rId2" Type="http://schemas.openxmlformats.org/officeDocument/2006/relationships/customXml" Target="../customXml/item2.xml"/><Relationship Id="rId16" Type="http://schemas.openxmlformats.org/officeDocument/2006/relationships/viewProps" Target="viewProps.xml"/><Relationship Id="rId1" Type="http://schemas.openxmlformats.org/officeDocument/2006/relationships/customXml" Target="../customXml/item1.xml"/><Relationship Id="rId6" Type="http://schemas.openxmlformats.org/officeDocument/2006/relationships/slide" Target="slides/slide2.xml"/><Relationship Id="rId11" Type="http://schemas.openxmlformats.org/officeDocument/2006/relationships/slide" Target="slides/slide7.xml"/><Relationship Id="rId5" Type="http://schemas.openxmlformats.org/officeDocument/2006/relationships/slide" Target="slides/slide1.xml"/><Relationship Id="rId15" Type="http://schemas.openxmlformats.org/officeDocument/2006/relationships/presProps" Target="presProps.xml"/><Relationship Id="rId10" Type="http://schemas.openxmlformats.org/officeDocument/2006/relationships/slide" Target="slides/slide6.xml"/><Relationship Id="rId4" Type="http://schemas.openxmlformats.org/officeDocument/2006/relationships/slideMaster" Target="slideMasters/slideMaster1.xml"/><Relationship Id="rId9" Type="http://schemas.openxmlformats.org/officeDocument/2006/relationships/slide" Target="slides/slide5.xml"/><Relationship Id="rId14" Type="http://schemas.openxmlformats.org/officeDocument/2006/relationships/notesMaster" Target="notesMasters/notesMaster1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AFB15086-06BC-4F78-B508-4E1F94CCB86B}" type="datetimeFigureOut">
              <a:rPr lang="en-US" smtClean="0"/>
              <a:t>2/29/2024</a:t>
            </a:fld>
            <a:endParaRPr lang="en-US" dirty="0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 dirty="0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67D4AFE6-52F8-436F-9DAC-607E2BE5A99D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635631657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4212" y="685799"/>
            <a:ext cx="8001000" cy="2971801"/>
          </a:xfrm>
        </p:spPr>
        <p:txBody>
          <a:bodyPr anchor="b">
            <a:normAutofit/>
          </a:bodyPr>
          <a:lstStyle>
            <a:lvl1pPr algn="l">
              <a:defRPr sz="4800">
                <a:effectLst/>
              </a:defRPr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684212" y="3843867"/>
            <a:ext cx="6400800" cy="1947333"/>
          </a:xfrm>
        </p:spPr>
        <p:txBody>
          <a:bodyPr anchor="t">
            <a:normAutofit/>
          </a:bodyPr>
          <a:lstStyle>
            <a:lvl1pPr marL="0" indent="0" algn="l">
              <a:buNone/>
              <a:defRPr sz="2100">
                <a:solidFill>
                  <a:schemeClr val="bg2">
                    <a:lumMod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1DA85BB-8327-437A-900F-6A3DB7A5ABC9}" type="datetime1">
              <a:rPr lang="en-US" smtClean="0"/>
              <a:t>2/29/2024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  <p:cxnSp>
        <p:nvCxnSpPr>
          <p:cNvPr id="16" name="Straight Connector 15"/>
          <p:cNvCxnSpPr/>
          <p:nvPr/>
        </p:nvCxnSpPr>
        <p:spPr>
          <a:xfrm flipH="1">
            <a:off x="8228012" y="8467"/>
            <a:ext cx="3810000" cy="3810000"/>
          </a:xfrm>
          <a:prstGeom prst="line">
            <a:avLst/>
          </a:prstGeom>
          <a:ln w="12700">
            <a:solidFill>
              <a:schemeClr val="tx1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7" name="Straight Connector 16"/>
          <p:cNvCxnSpPr/>
          <p:nvPr/>
        </p:nvCxnSpPr>
        <p:spPr>
          <a:xfrm flipH="1">
            <a:off x="6108170" y="91545"/>
            <a:ext cx="6080655" cy="6080655"/>
          </a:xfrm>
          <a:prstGeom prst="line">
            <a:avLst/>
          </a:prstGeom>
          <a:ln w="12700">
            <a:solidFill>
              <a:schemeClr val="tx1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9" name="Straight Connector 18"/>
          <p:cNvCxnSpPr/>
          <p:nvPr/>
        </p:nvCxnSpPr>
        <p:spPr>
          <a:xfrm flipH="1">
            <a:off x="7235825" y="228600"/>
            <a:ext cx="4953000" cy="4953000"/>
          </a:xfrm>
          <a:prstGeom prst="line">
            <a:avLst/>
          </a:prstGeom>
          <a:ln w="12700">
            <a:solidFill>
              <a:schemeClr val="tx1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21" name="Straight Connector 20"/>
          <p:cNvCxnSpPr/>
          <p:nvPr/>
        </p:nvCxnSpPr>
        <p:spPr>
          <a:xfrm flipH="1">
            <a:off x="7335837" y="32278"/>
            <a:ext cx="4852989" cy="4852989"/>
          </a:xfrm>
          <a:prstGeom prst="line">
            <a:avLst/>
          </a:prstGeom>
          <a:ln w="31750">
            <a:solidFill>
              <a:schemeClr val="tx1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23" name="Straight Connector 22"/>
          <p:cNvCxnSpPr/>
          <p:nvPr/>
        </p:nvCxnSpPr>
        <p:spPr>
          <a:xfrm flipH="1">
            <a:off x="7845426" y="609601"/>
            <a:ext cx="4343399" cy="4343399"/>
          </a:xfrm>
          <a:prstGeom prst="line">
            <a:avLst/>
          </a:prstGeom>
          <a:ln w="31750">
            <a:solidFill>
              <a:schemeClr val="tx1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 anchor="ctr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86FA0BC-E7BB-4D55-8710-E8474A66771E}" type="datetime1">
              <a:rPr lang="en-US" smtClean="0"/>
              <a:t>2/29/2024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84211" y="2006600"/>
            <a:ext cx="8534401" cy="2281600"/>
          </a:xfrm>
        </p:spPr>
        <p:txBody>
          <a:bodyPr anchor="b">
            <a:normAutofit/>
          </a:bodyPr>
          <a:lstStyle>
            <a:lvl1pPr algn="l">
              <a:defRPr sz="3600" b="0" cap="all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84213" y="4495800"/>
            <a:ext cx="8534400" cy="1498600"/>
          </a:xfrm>
        </p:spPr>
        <p:txBody>
          <a:bodyPr anchor="t">
            <a:normAutofit/>
          </a:bodyPr>
          <a:lstStyle>
            <a:lvl1pPr marL="0" indent="0" algn="l">
              <a:buNone/>
              <a:defRPr sz="1800">
                <a:solidFill>
                  <a:schemeClr val="bg2">
                    <a:lumMod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958A1C5-682A-4617-9A91-5759A79A935B}" type="datetime1">
              <a:rPr lang="en-US" smtClean="0"/>
              <a:t>2/29/2024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684211" y="685800"/>
            <a:ext cx="4937655" cy="3615267"/>
          </a:xfrm>
        </p:spPr>
        <p:txBody>
          <a:bodyPr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5808133" y="685801"/>
            <a:ext cx="4934479" cy="3615266"/>
          </a:xfrm>
        </p:spPr>
        <p:txBody>
          <a:bodyPr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2EFD0D0-99D2-4A10-AC62-6E2E6CF7A9EE}" type="datetime1">
              <a:rPr lang="en-US" smtClean="0"/>
              <a:t>2/29/2024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972080" y="685800"/>
            <a:ext cx="4649787" cy="576262"/>
          </a:xfrm>
        </p:spPr>
        <p:txBody>
          <a:bodyPr anchor="b">
            <a:noAutofit/>
          </a:bodyPr>
          <a:lstStyle>
            <a:lvl1pPr marL="0" indent="0">
              <a:buNone/>
              <a:defRPr sz="2800" b="0">
                <a:solidFill>
                  <a:schemeClr val="tx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84211" y="1270529"/>
            <a:ext cx="4937655" cy="3030538"/>
          </a:xfrm>
        </p:spPr>
        <p:txBody>
          <a:bodyPr anchor="t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079066" y="685800"/>
            <a:ext cx="4665134" cy="576262"/>
          </a:xfrm>
        </p:spPr>
        <p:txBody>
          <a:bodyPr anchor="b">
            <a:noAutofit/>
          </a:bodyPr>
          <a:lstStyle>
            <a:lvl1pPr marL="0" indent="0">
              <a:buNone/>
              <a:defRPr sz="2800" b="0">
                <a:solidFill>
                  <a:schemeClr val="tx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5806545" y="1262062"/>
            <a:ext cx="4929188" cy="3030538"/>
          </a:xfrm>
        </p:spPr>
        <p:txBody>
          <a:bodyPr anchor="t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8F7DEDF-EB2B-4F7F-B2DF-97C28C8FCBC9}" type="datetime1">
              <a:rPr lang="en-US" smtClean="0"/>
              <a:t>2/29/2024</a:t>
            </a:fld>
            <a:endParaRPr lang="en-US" dirty="0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B780351-56D7-412F-9F2E-17819DF3B01D}" type="datetime1">
              <a:rPr lang="en-US" smtClean="0"/>
              <a:t>2/29/2024</a:t>
            </a:fld>
            <a:endParaRPr lang="en-US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78F068B-C601-4124-944A-AED7D3FD7517}" type="datetime1">
              <a:rPr lang="en-US" smtClean="0"/>
              <a:t>2/29/2024</a:t>
            </a:fld>
            <a:endParaRPr lang="en-US" dirty="0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085012" y="685800"/>
            <a:ext cx="3657600" cy="1371600"/>
          </a:xfrm>
        </p:spPr>
        <p:txBody>
          <a:bodyPr anchor="b">
            <a:normAutofit/>
          </a:bodyPr>
          <a:lstStyle>
            <a:lvl1pPr algn="l">
              <a:defRPr sz="2400" b="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684212" y="685800"/>
            <a:ext cx="5943601" cy="5308600"/>
          </a:xfrm>
        </p:spPr>
        <p:txBody>
          <a:bodyPr anchor="ctr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7085012" y="2209799"/>
            <a:ext cx="3657600" cy="2091267"/>
          </a:xfrm>
        </p:spPr>
        <p:txBody>
          <a:bodyPr anchor="t">
            <a:normAutofit/>
          </a:bodyPr>
          <a:lstStyle>
            <a:lvl1pPr marL="0" indent="0">
              <a:buNone/>
              <a:defRPr sz="16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46F7A73-7818-460B-8F62-87CD8A1DAD1A}" type="datetime1">
              <a:rPr lang="en-US" smtClean="0"/>
              <a:t>2/29/2024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722812" y="1447800"/>
            <a:ext cx="6019800" cy="1143000"/>
          </a:xfrm>
        </p:spPr>
        <p:txBody>
          <a:bodyPr anchor="b">
            <a:normAutofit/>
          </a:bodyPr>
          <a:lstStyle>
            <a:lvl1pPr algn="l">
              <a:defRPr sz="2800" b="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14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989012" y="914400"/>
            <a:ext cx="3280974" cy="4572000"/>
          </a:xfrm>
          <a:prstGeom prst="snip2DiagRect">
            <a:avLst>
              <a:gd name="adj1" fmla="val 10815"/>
              <a:gd name="adj2" fmla="val 0"/>
            </a:avLst>
          </a:prstGeom>
          <a:ln w="15875">
            <a:solidFill>
              <a:schemeClr val="tx1">
                <a:alpha val="40000"/>
              </a:schemeClr>
            </a:solidFill>
          </a:ln>
          <a:effectLst>
            <a:innerShdw blurRad="57150" dist="38100" dir="14460000">
              <a:srgbClr val="000000">
                <a:alpha val="70000"/>
              </a:srgbClr>
            </a:innerShdw>
          </a:effectLst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en-US"/>
              <a:t>Click icon to add picture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722812" y="2777066"/>
            <a:ext cx="6021388" cy="2048933"/>
          </a:xfrm>
        </p:spPr>
        <p:txBody>
          <a:bodyPr anchor="t">
            <a:normAutofit/>
          </a:bodyPr>
          <a:lstStyle>
            <a:lvl1pPr marL="0" indent="0">
              <a:buNone/>
              <a:defRPr sz="18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6CF8665-A302-4073-9097-DCE6BA8A5D14}" type="datetime1">
              <a:rPr lang="en-US" smtClean="0"/>
              <a:t>2/29/2024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Panoramic 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17" name="Picture Placeholder 2"/>
          <p:cNvSpPr>
            <a:spLocks noGrp="1" noChangeAspect="1"/>
          </p:cNvSpPr>
          <p:nvPr>
            <p:ph type="pic" idx="13"/>
          </p:nvPr>
        </p:nvSpPr>
        <p:spPr>
          <a:xfrm>
            <a:off x="685800" y="533400"/>
            <a:ext cx="10818812" cy="3124200"/>
          </a:xfrm>
          <a:prstGeom prst="snip2DiagRect">
            <a:avLst>
              <a:gd name="adj1" fmla="val 10815"/>
              <a:gd name="adj2" fmla="val 0"/>
            </a:avLst>
          </a:prstGeom>
          <a:ln w="15875">
            <a:solidFill>
              <a:schemeClr val="tx1">
                <a:alpha val="40000"/>
              </a:schemeClr>
            </a:solidFill>
          </a:ln>
          <a:effectLst>
            <a:innerShdw blurRad="57150" dist="38100" dir="14460000">
              <a:srgbClr val="000000">
                <a:alpha val="70000"/>
              </a:srgbClr>
            </a:innerShdw>
          </a:effectLst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en-US"/>
              <a:t>Click icon to add picture</a:t>
            </a:r>
            <a:endParaRPr lang="en-US" dirty="0"/>
          </a:p>
        </p:txBody>
      </p:sp>
      <p:sp>
        <p:nvSpPr>
          <p:cNvPr id="16" name="Text Placeholder 9"/>
          <p:cNvSpPr>
            <a:spLocks noGrp="1"/>
          </p:cNvSpPr>
          <p:nvPr>
            <p:ph type="body" sz="quarter" idx="14"/>
          </p:nvPr>
        </p:nvSpPr>
        <p:spPr>
          <a:xfrm>
            <a:off x="914402" y="3843867"/>
            <a:ext cx="8304210" cy="457200"/>
          </a:xfrm>
        </p:spPr>
        <p:txBody>
          <a:bodyPr anchor="t">
            <a:normAutofit/>
          </a:bodyPr>
          <a:lstStyle>
            <a:lvl1pPr marL="0" indent="0">
              <a:buFontTx/>
              <a:buNone/>
              <a:defRPr sz="1600"/>
            </a:lvl1pPr>
            <a:lvl2pPr marL="457200" indent="0">
              <a:buFontTx/>
              <a:buNone/>
              <a:defRPr/>
            </a:lvl2pPr>
            <a:lvl3pPr marL="914400" indent="0">
              <a:buFontTx/>
              <a:buNone/>
              <a:defRPr/>
            </a:lvl3pPr>
            <a:lvl4pPr marL="1371600" indent="0">
              <a:buFontTx/>
              <a:buNone/>
              <a:defRPr/>
            </a:lvl4pPr>
            <a:lvl5pPr marL="1828800" indent="0">
              <a:buFontTx/>
              <a:buNone/>
              <a:defRPr/>
            </a:lvl5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973878A-9A6C-446F-AE2D-FA0E8037C59B}" type="datetime1">
              <a:rPr lang="en-US" smtClean="0"/>
              <a:t>2/29/2024</a:t>
            </a:fld>
            <a:endParaRPr lang="en-US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Title and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84213" y="685800"/>
            <a:ext cx="10058400" cy="2743200"/>
          </a:xfrm>
        </p:spPr>
        <p:txBody>
          <a:bodyPr anchor="ctr">
            <a:normAutofit/>
          </a:bodyPr>
          <a:lstStyle>
            <a:lvl1pPr algn="l">
              <a:defRPr sz="3200" b="0" cap="all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84212" y="4114800"/>
            <a:ext cx="8535988" cy="1879600"/>
          </a:xfrm>
        </p:spPr>
        <p:txBody>
          <a:bodyPr anchor="ctr">
            <a:normAutofit/>
          </a:bodyPr>
          <a:lstStyle>
            <a:lvl1pPr marL="0" indent="0" algn="l">
              <a:buNone/>
              <a:defRPr sz="2000">
                <a:solidFill>
                  <a:schemeClr val="bg2">
                    <a:lumMod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FCC5687-D9F1-45E2-A621-A964456C9C51}" type="datetime1">
              <a:rPr lang="en-US" smtClean="0"/>
              <a:t>2/29/2024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ot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141411" y="685800"/>
            <a:ext cx="9144001" cy="2743200"/>
          </a:xfrm>
        </p:spPr>
        <p:txBody>
          <a:bodyPr anchor="ctr">
            <a:normAutofit/>
          </a:bodyPr>
          <a:lstStyle>
            <a:lvl1pPr algn="l">
              <a:defRPr sz="3200" b="0" cap="all">
                <a:solidFill>
                  <a:schemeClr val="tx1"/>
                </a:solidFill>
              </a:defRPr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10" name="Text Placeholder 9"/>
          <p:cNvSpPr>
            <a:spLocks noGrp="1"/>
          </p:cNvSpPr>
          <p:nvPr>
            <p:ph type="body" sz="quarter" idx="13"/>
          </p:nvPr>
        </p:nvSpPr>
        <p:spPr>
          <a:xfrm>
            <a:off x="1446212" y="3429000"/>
            <a:ext cx="8534400" cy="381000"/>
          </a:xfrm>
        </p:spPr>
        <p:txBody>
          <a:bodyPr anchor="ctr"/>
          <a:lstStyle>
            <a:lvl1pPr marL="0" indent="0">
              <a:buFontTx/>
              <a:buNone/>
              <a:defRPr/>
            </a:lvl1pPr>
            <a:lvl2pPr marL="457200" indent="0">
              <a:buFontTx/>
              <a:buNone/>
              <a:defRPr/>
            </a:lvl2pPr>
            <a:lvl3pPr marL="914400" indent="0">
              <a:buFontTx/>
              <a:buNone/>
              <a:defRPr/>
            </a:lvl3pPr>
            <a:lvl4pPr marL="1371600" indent="0">
              <a:buFontTx/>
              <a:buNone/>
              <a:defRPr/>
            </a:lvl4pPr>
            <a:lvl5pPr marL="1828800" indent="0">
              <a:buFontTx/>
              <a:buNone/>
              <a:defRPr/>
            </a:lvl5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84213" y="4301067"/>
            <a:ext cx="8534400" cy="1684865"/>
          </a:xfrm>
        </p:spPr>
        <p:txBody>
          <a:bodyPr anchor="ctr">
            <a:normAutofit/>
          </a:bodyPr>
          <a:lstStyle>
            <a:lvl1pPr marL="0" indent="0" algn="l">
              <a:buNone/>
              <a:defRPr sz="2000">
                <a:solidFill>
                  <a:schemeClr val="bg2">
                    <a:lumMod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AD05D98-6779-42E9-AA36-C6D6C2CA339B}" type="datetime1">
              <a:rPr lang="en-US" smtClean="0"/>
              <a:t>2/29/2024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  <p:sp>
        <p:nvSpPr>
          <p:cNvPr id="14" name="TextBox 13"/>
          <p:cNvSpPr txBox="1"/>
          <p:nvPr/>
        </p:nvSpPr>
        <p:spPr>
          <a:xfrm>
            <a:off x="531812" y="812222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lvl="0"/>
            <a:r>
              <a:rPr lang="en-US" sz="8000" dirty="0">
                <a:solidFill>
                  <a:schemeClr val="tx1"/>
                </a:solidFill>
                <a:effectLst/>
              </a:rPr>
              <a:t>“</a:t>
            </a:r>
          </a:p>
        </p:txBody>
      </p:sp>
      <p:sp>
        <p:nvSpPr>
          <p:cNvPr id="15" name="TextBox 14"/>
          <p:cNvSpPr txBox="1"/>
          <p:nvPr/>
        </p:nvSpPr>
        <p:spPr>
          <a:xfrm>
            <a:off x="10285412" y="2768601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lvl="0" algn="r"/>
            <a:r>
              <a:rPr lang="en-US" sz="8000" dirty="0">
                <a:solidFill>
                  <a:schemeClr val="tx1"/>
                </a:solidFill>
                <a:effectLst/>
              </a:rPr>
              <a:t>”</a:t>
            </a:r>
          </a:p>
        </p:txBody>
      </p:sp>
    </p:spTree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Name Card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84212" y="3429000"/>
            <a:ext cx="8534400" cy="1697400"/>
          </a:xfrm>
        </p:spPr>
        <p:txBody>
          <a:bodyPr anchor="b">
            <a:normAutofit/>
          </a:bodyPr>
          <a:lstStyle>
            <a:lvl1pPr algn="l">
              <a:defRPr sz="3200" b="0" cap="all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84211" y="5132981"/>
            <a:ext cx="8535990" cy="860400"/>
          </a:xfrm>
        </p:spPr>
        <p:txBody>
          <a:bodyPr anchor="t">
            <a:normAutofit/>
          </a:bodyPr>
          <a:lstStyle>
            <a:lvl1pPr marL="0" indent="0" algn="l">
              <a:buNone/>
              <a:defRPr sz="2000">
                <a:solidFill>
                  <a:schemeClr val="bg2">
                    <a:lumMod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5414117-4E55-454A-B008-5B316A3C4A1E}" type="datetime1">
              <a:rPr lang="en-US" smtClean="0"/>
              <a:t>2/29/2024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ote Name Card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141413" y="685800"/>
            <a:ext cx="9144000" cy="2743200"/>
          </a:xfrm>
        </p:spPr>
        <p:txBody>
          <a:bodyPr anchor="ctr">
            <a:normAutofit/>
          </a:bodyPr>
          <a:lstStyle>
            <a:lvl1pPr algn="l">
              <a:defRPr sz="3200" b="0" cap="all">
                <a:solidFill>
                  <a:schemeClr val="tx1"/>
                </a:solidFill>
              </a:defRPr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10" name="Text Placeholder 9"/>
          <p:cNvSpPr>
            <a:spLocks noGrp="1"/>
          </p:cNvSpPr>
          <p:nvPr>
            <p:ph type="body" sz="quarter" idx="13"/>
          </p:nvPr>
        </p:nvSpPr>
        <p:spPr>
          <a:xfrm>
            <a:off x="684212" y="3928534"/>
            <a:ext cx="8534401" cy="1049866"/>
          </a:xfrm>
        </p:spPr>
        <p:txBody>
          <a:bodyPr vert="horz" lIns="91440" tIns="45720" rIns="91440" bIns="45720" rtlCol="0" anchor="b">
            <a:normAutofit/>
          </a:bodyPr>
          <a:lstStyle>
            <a:lvl1pPr>
              <a:buNone/>
              <a:defRPr lang="en-US" sz="2400" b="0" cap="all" dirty="0">
                <a:ln w="3175" cmpd="sng">
                  <a:noFill/>
                </a:ln>
                <a:solidFill>
                  <a:schemeClr val="tx1"/>
                </a:solidFill>
                <a:effectLst/>
              </a:defRPr>
            </a:lvl1pPr>
          </a:lstStyle>
          <a:p>
            <a:pPr marL="0" lvl="0">
              <a:spcBef>
                <a:spcPct val="0"/>
              </a:spcBef>
              <a:buNone/>
            </a:pPr>
            <a:r>
              <a:rPr lang="en-US"/>
              <a:t>Click to edit Master text styles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84211" y="4978400"/>
            <a:ext cx="8534401" cy="1016000"/>
          </a:xfrm>
        </p:spPr>
        <p:txBody>
          <a:bodyPr anchor="t">
            <a:normAutofit/>
          </a:bodyPr>
          <a:lstStyle>
            <a:lvl1pPr marL="0" indent="0" algn="l">
              <a:buNone/>
              <a:defRPr sz="1800">
                <a:solidFill>
                  <a:schemeClr val="bg2">
                    <a:lumMod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D685336-EDD6-4B11-BDCB-D9716D9D0CAD}" type="datetime1">
              <a:rPr lang="en-US" smtClean="0"/>
              <a:t>2/29/2024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  <p:sp>
        <p:nvSpPr>
          <p:cNvPr id="11" name="TextBox 10"/>
          <p:cNvSpPr txBox="1"/>
          <p:nvPr/>
        </p:nvSpPr>
        <p:spPr>
          <a:xfrm>
            <a:off x="531812" y="812222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lvl="0"/>
            <a:r>
              <a:rPr lang="en-US" sz="8000" dirty="0">
                <a:solidFill>
                  <a:schemeClr val="tx1"/>
                </a:solidFill>
                <a:effectLst/>
              </a:rPr>
              <a:t>“</a:t>
            </a:r>
          </a:p>
        </p:txBody>
      </p:sp>
      <p:sp>
        <p:nvSpPr>
          <p:cNvPr id="12" name="TextBox 11"/>
          <p:cNvSpPr txBox="1"/>
          <p:nvPr/>
        </p:nvSpPr>
        <p:spPr>
          <a:xfrm>
            <a:off x="10285412" y="2768601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lvl="0" algn="r"/>
            <a:r>
              <a:rPr lang="en-US" sz="8000" dirty="0">
                <a:solidFill>
                  <a:schemeClr val="tx1"/>
                </a:solidFill>
                <a:effectLst/>
              </a:rPr>
              <a:t>”</a:t>
            </a:r>
          </a:p>
        </p:txBody>
      </p:sp>
    </p:spTree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True or Fals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84213" y="685800"/>
            <a:ext cx="10058400" cy="2743200"/>
          </a:xfrm>
        </p:spPr>
        <p:txBody>
          <a:bodyPr vert="horz" lIns="91440" tIns="45720" rIns="91440" bIns="45720" rtlCol="0" anchor="ctr">
            <a:normAutofit/>
          </a:bodyPr>
          <a:lstStyle>
            <a:lvl1pPr>
              <a:defRPr lang="en-US" b="0" dirty="0"/>
            </a:lvl1pPr>
          </a:lstStyle>
          <a:p>
            <a:pPr marL="0" lvl="0"/>
            <a:r>
              <a:rPr lang="en-US"/>
              <a:t>Click to edit Master title style</a:t>
            </a:r>
          </a:p>
        </p:txBody>
      </p:sp>
      <p:sp>
        <p:nvSpPr>
          <p:cNvPr id="10" name="Text Placeholder 9"/>
          <p:cNvSpPr>
            <a:spLocks noGrp="1"/>
          </p:cNvSpPr>
          <p:nvPr>
            <p:ph type="body" sz="quarter" idx="13"/>
          </p:nvPr>
        </p:nvSpPr>
        <p:spPr>
          <a:xfrm>
            <a:off x="684212" y="3928534"/>
            <a:ext cx="8534400" cy="838200"/>
          </a:xfrm>
        </p:spPr>
        <p:txBody>
          <a:bodyPr vert="horz" lIns="91440" tIns="45720" rIns="91440" bIns="45720" rtlCol="0" anchor="b">
            <a:normAutofit/>
          </a:bodyPr>
          <a:lstStyle>
            <a:lvl1pPr>
              <a:buNone/>
              <a:defRPr lang="en-US" sz="2400" b="0" cap="all" dirty="0">
                <a:ln w="3175" cmpd="sng">
                  <a:noFill/>
                </a:ln>
                <a:solidFill>
                  <a:schemeClr val="tx1"/>
                </a:solidFill>
                <a:effectLst/>
              </a:defRPr>
            </a:lvl1pPr>
          </a:lstStyle>
          <a:p>
            <a:pPr marL="0" lvl="0">
              <a:spcBef>
                <a:spcPct val="0"/>
              </a:spcBef>
              <a:buNone/>
            </a:pPr>
            <a:r>
              <a:rPr lang="en-US"/>
              <a:t>Click to edit Master text styles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84211" y="4766732"/>
            <a:ext cx="8534401" cy="1227667"/>
          </a:xfrm>
        </p:spPr>
        <p:txBody>
          <a:bodyPr anchor="t">
            <a:normAutofit/>
          </a:bodyPr>
          <a:lstStyle>
            <a:lvl1pPr marL="0" indent="0" algn="l">
              <a:buNone/>
              <a:defRPr sz="1800">
                <a:solidFill>
                  <a:schemeClr val="bg2">
                    <a:lumMod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D90B30B-3EA6-4689-8E7C-D798375DFD60}" type="datetime1">
              <a:rPr lang="en-US" smtClean="0"/>
              <a:t>2/29/2024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 algn="l">
              <a:defRPr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 anchor="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7C5E6C6-E680-4C09-9A82-6D6D4A458B45}" type="datetime1">
              <a:rPr lang="en-US" smtClean="0"/>
              <a:t>2/29/2024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8685212" y="685800"/>
            <a:ext cx="2057400" cy="4572000"/>
          </a:xfrm>
        </p:spPr>
        <p:txBody>
          <a:bodyPr vert="eaVert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685800" y="685800"/>
            <a:ext cx="7823200" cy="5308600"/>
          </a:xfrm>
        </p:spPr>
        <p:txBody>
          <a:bodyPr vert="eaVert" anchor="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BF7BBFA-E374-465F-B18D-F6CE71921593}" type="datetime1">
              <a:rPr lang="en-US" smtClean="0"/>
              <a:t>2/29/2024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18" Type="http://schemas.openxmlformats.org/officeDocument/2006/relationships/theme" Target="../theme/theme1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17" Type="http://schemas.openxmlformats.org/officeDocument/2006/relationships/slideLayout" Target="../slideLayouts/slideLayout17.xml"/><Relationship Id="rId2" Type="http://schemas.openxmlformats.org/officeDocument/2006/relationships/slideLayout" Target="../slideLayouts/slideLayout2.xml"/><Relationship Id="rId16" Type="http://schemas.openxmlformats.org/officeDocument/2006/relationships/slideLayout" Target="../slideLayouts/slideLayout16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5" Type="http://schemas.openxmlformats.org/officeDocument/2006/relationships/slideLayout" Target="../slideLayouts/slideLayout1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slideLayout" Target="../slideLayouts/slideLayout1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2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7" name="Group 6"/>
          <p:cNvGrpSpPr/>
          <p:nvPr/>
        </p:nvGrpSpPr>
        <p:grpSpPr>
          <a:xfrm>
            <a:off x="9206969" y="2963333"/>
            <a:ext cx="2981858" cy="3208867"/>
            <a:chOff x="9206969" y="2963333"/>
            <a:chExt cx="2981858" cy="3208867"/>
          </a:xfrm>
        </p:grpSpPr>
        <p:cxnSp>
          <p:nvCxnSpPr>
            <p:cNvPr id="8" name="Straight Connector 7"/>
            <p:cNvCxnSpPr/>
            <p:nvPr/>
          </p:nvCxnSpPr>
          <p:spPr>
            <a:xfrm flipH="1">
              <a:off x="11276012" y="2963333"/>
              <a:ext cx="912814" cy="912812"/>
            </a:xfrm>
            <a:prstGeom prst="line">
              <a:avLst/>
            </a:prstGeom>
            <a:ln w="9525">
              <a:solidFill>
                <a:schemeClr val="tx1"/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9" name="Straight Connector 8"/>
            <p:cNvCxnSpPr/>
            <p:nvPr/>
          </p:nvCxnSpPr>
          <p:spPr>
            <a:xfrm flipH="1">
              <a:off x="9206969" y="3190344"/>
              <a:ext cx="2981857" cy="2981856"/>
            </a:xfrm>
            <a:prstGeom prst="line">
              <a:avLst/>
            </a:prstGeom>
            <a:ln w="9525">
              <a:solidFill>
                <a:schemeClr val="tx1"/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0" name="Straight Connector 9"/>
            <p:cNvCxnSpPr/>
            <p:nvPr/>
          </p:nvCxnSpPr>
          <p:spPr>
            <a:xfrm flipH="1">
              <a:off x="10292292" y="3285067"/>
              <a:ext cx="1896534" cy="1896533"/>
            </a:xfrm>
            <a:prstGeom prst="line">
              <a:avLst/>
            </a:prstGeom>
            <a:ln w="9525">
              <a:solidFill>
                <a:schemeClr val="tx1"/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1" name="Straight Connector 10"/>
            <p:cNvCxnSpPr/>
            <p:nvPr/>
          </p:nvCxnSpPr>
          <p:spPr>
            <a:xfrm flipH="1">
              <a:off x="10443103" y="3131080"/>
              <a:ext cx="1745722" cy="1745720"/>
            </a:xfrm>
            <a:prstGeom prst="line">
              <a:avLst/>
            </a:prstGeom>
            <a:ln w="28575">
              <a:solidFill>
                <a:schemeClr val="tx1"/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2" name="Straight Connector 11"/>
            <p:cNvCxnSpPr/>
            <p:nvPr/>
          </p:nvCxnSpPr>
          <p:spPr>
            <a:xfrm flipH="1">
              <a:off x="10918826" y="3683001"/>
              <a:ext cx="1270001" cy="1269999"/>
            </a:xfrm>
            <a:prstGeom prst="line">
              <a:avLst/>
            </a:prstGeom>
            <a:ln w="28575">
              <a:solidFill>
                <a:schemeClr val="tx1"/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684212" y="4487332"/>
            <a:ext cx="8534400" cy="1507067"/>
          </a:xfrm>
          <a:prstGeom prst="rect">
            <a:avLst/>
          </a:prstGeom>
          <a:effectLst/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84212" y="685800"/>
            <a:ext cx="8534400" cy="3615267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9904412" y="6172200"/>
            <a:ext cx="1600200" cy="365125"/>
          </a:xfrm>
          <a:prstGeom prst="rect">
            <a:avLst/>
          </a:prstGeom>
        </p:spPr>
        <p:txBody>
          <a:bodyPr vert="horz" lIns="91440" tIns="45720" rIns="91440" bIns="45720" rtlCol="0" anchor="t"/>
          <a:lstStyle>
            <a:lvl1pPr algn="r">
              <a:defRPr sz="1000" b="0" i="0">
                <a:solidFill>
                  <a:schemeClr val="bg2">
                    <a:lumMod val="50000"/>
                  </a:schemeClr>
                </a:solidFill>
                <a:effectLst/>
                <a:latin typeface="+mn-lt"/>
              </a:defRPr>
            </a:lvl1pPr>
          </a:lstStyle>
          <a:p>
            <a:fld id="{38D89FA6-8D64-42DE-8A02-4A6662349BFD}" type="datetime1">
              <a:rPr lang="en-US" smtClean="0"/>
              <a:t>2/29/2024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684212" y="6172200"/>
            <a:ext cx="7543800" cy="365125"/>
          </a:xfrm>
          <a:prstGeom prst="rect">
            <a:avLst/>
          </a:prstGeom>
        </p:spPr>
        <p:txBody>
          <a:bodyPr vert="horz" lIns="91440" tIns="45720" rIns="91440" bIns="45720" rtlCol="0" anchor="t"/>
          <a:lstStyle>
            <a:lvl1pPr algn="l">
              <a:defRPr sz="1000" b="0" i="0">
                <a:solidFill>
                  <a:schemeClr val="bg2">
                    <a:lumMod val="50000"/>
                  </a:schemeClr>
                </a:solidFill>
                <a:effectLst/>
                <a:latin typeface="+mn-lt"/>
              </a:defRPr>
            </a:lvl1pPr>
          </a:lstStyle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10363200" y="5578475"/>
            <a:ext cx="1142245" cy="669925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3200" b="0" i="0">
                <a:solidFill>
                  <a:schemeClr val="bg2">
                    <a:lumMod val="50000"/>
                  </a:schemeClr>
                </a:solidFill>
                <a:effectLst/>
                <a:latin typeface="+mn-lt"/>
              </a:defRPr>
            </a:lvl1pPr>
          </a:lstStyle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 bg1="dk1" tx1="lt1" bg2="dk2" tx2="lt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60" r:id="rId9"/>
    <p:sldLayoutId id="2147483668" r:id="rId10"/>
    <p:sldLayoutId id="2147483663" r:id="rId11"/>
    <p:sldLayoutId id="2147483664" r:id="rId12"/>
    <p:sldLayoutId id="2147483665" r:id="rId13"/>
    <p:sldLayoutId id="2147483666" r:id="rId14"/>
    <p:sldLayoutId id="2147483667" r:id="rId15"/>
    <p:sldLayoutId id="2147483658" r:id="rId16"/>
    <p:sldLayoutId id="2147483659" r:id="rId17"/>
  </p:sldLayoutIdLst>
  <p:hf sldNum="0" hdr="0" ftr="0" dt="0"/>
  <p:txStyles>
    <p:titleStyle>
      <a:lvl1pPr algn="l" defTabSz="457200" rtl="0" eaLnBrk="1" latinLnBrk="0" hangingPunct="1">
        <a:spcBef>
          <a:spcPct val="0"/>
        </a:spcBef>
        <a:buNone/>
        <a:defRPr sz="3600" kern="1200" cap="all">
          <a:ln w="3175" cmpd="sng">
            <a:noFill/>
          </a:ln>
          <a:solidFill>
            <a:schemeClr val="tx1"/>
          </a:solidFill>
          <a:effectLst/>
          <a:latin typeface="+mj-lt"/>
          <a:ea typeface="+mj-ea"/>
          <a:cs typeface="+mj-cs"/>
        </a:defRPr>
      </a:lvl1pPr>
      <a:lvl2pPr eaLnBrk="1" hangingPunct="1">
        <a:defRPr>
          <a:solidFill>
            <a:schemeClr val="tx2"/>
          </a:solidFill>
        </a:defRPr>
      </a:lvl2pPr>
      <a:lvl3pPr eaLnBrk="1" hangingPunct="1">
        <a:defRPr>
          <a:solidFill>
            <a:schemeClr val="tx2"/>
          </a:solidFill>
        </a:defRPr>
      </a:lvl3pPr>
      <a:lvl4pPr eaLnBrk="1" hangingPunct="1">
        <a:defRPr>
          <a:solidFill>
            <a:schemeClr val="tx2"/>
          </a:solidFill>
        </a:defRPr>
      </a:lvl4pPr>
      <a:lvl5pPr eaLnBrk="1" hangingPunct="1">
        <a:defRPr>
          <a:solidFill>
            <a:schemeClr val="tx2"/>
          </a:solidFill>
        </a:defRPr>
      </a:lvl5pPr>
      <a:lvl6pPr eaLnBrk="1" hangingPunct="1">
        <a:defRPr>
          <a:solidFill>
            <a:schemeClr val="tx2"/>
          </a:solidFill>
        </a:defRPr>
      </a:lvl6pPr>
      <a:lvl7pPr eaLnBrk="1" hangingPunct="1">
        <a:defRPr>
          <a:solidFill>
            <a:schemeClr val="tx2"/>
          </a:solidFill>
        </a:defRPr>
      </a:lvl7pPr>
      <a:lvl8pPr eaLnBrk="1" hangingPunct="1">
        <a:defRPr>
          <a:solidFill>
            <a:schemeClr val="tx2"/>
          </a:solidFill>
        </a:defRPr>
      </a:lvl8pPr>
      <a:lvl9pPr eaLnBrk="1" hangingPunct="1">
        <a:defRPr>
          <a:solidFill>
            <a:schemeClr val="tx2"/>
          </a:solidFill>
        </a:defRPr>
      </a:lvl9pPr>
    </p:titleStyle>
    <p:bodyStyle>
      <a:lvl1pPr marL="285750" indent="-285750" algn="l" defTabSz="457200" rtl="0" eaLnBrk="1" latinLnBrk="0" hangingPunct="1">
        <a:spcBef>
          <a:spcPct val="20000"/>
        </a:spcBef>
        <a:spcAft>
          <a:spcPts val="600"/>
        </a:spcAft>
        <a:buClr>
          <a:schemeClr val="tx1"/>
        </a:buClr>
        <a:buSzPct val="80000"/>
        <a:buFont typeface="Wingdings 3" panose="05040102010807070707" pitchFamily="18" charset="2"/>
        <a:buChar char=""/>
        <a:defRPr sz="2000" kern="1200" cap="none">
          <a:solidFill>
            <a:schemeClr val="bg2">
              <a:lumMod val="75000"/>
            </a:schemeClr>
          </a:solidFill>
          <a:effectLst/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ct val="20000"/>
        </a:spcBef>
        <a:spcAft>
          <a:spcPts val="600"/>
        </a:spcAft>
        <a:buClr>
          <a:schemeClr val="tx1"/>
        </a:buClr>
        <a:buSzPct val="80000"/>
        <a:buFont typeface="Wingdings 3" panose="05040102010807070707" pitchFamily="18" charset="2"/>
        <a:buChar char=""/>
        <a:defRPr sz="1800" kern="1200" cap="none">
          <a:solidFill>
            <a:schemeClr val="bg2">
              <a:lumMod val="75000"/>
            </a:schemeClr>
          </a:solidFill>
          <a:effectLst/>
          <a:latin typeface="+mn-lt"/>
          <a:ea typeface="+mn-ea"/>
          <a:cs typeface="+mn-cs"/>
        </a:defRPr>
      </a:lvl2pPr>
      <a:lvl3pPr marL="1200150" indent="-285750" algn="l" defTabSz="457200" rtl="0" eaLnBrk="1" latinLnBrk="0" hangingPunct="1">
        <a:spcBef>
          <a:spcPct val="20000"/>
        </a:spcBef>
        <a:spcAft>
          <a:spcPts val="600"/>
        </a:spcAft>
        <a:buClr>
          <a:schemeClr val="tx1"/>
        </a:buClr>
        <a:buSzPct val="80000"/>
        <a:buFont typeface="Wingdings 3" panose="05040102010807070707" pitchFamily="18" charset="2"/>
        <a:buChar char=""/>
        <a:defRPr sz="1600" kern="1200" cap="none">
          <a:solidFill>
            <a:schemeClr val="bg2">
              <a:lumMod val="75000"/>
            </a:schemeClr>
          </a:solidFill>
          <a:effectLst/>
          <a:latin typeface="+mn-lt"/>
          <a:ea typeface="+mn-ea"/>
          <a:cs typeface="+mn-cs"/>
        </a:defRPr>
      </a:lvl3pPr>
      <a:lvl4pPr marL="1543050" indent="-171450" algn="l" defTabSz="457200" rtl="0" eaLnBrk="1" latinLnBrk="0" hangingPunct="1">
        <a:spcBef>
          <a:spcPct val="20000"/>
        </a:spcBef>
        <a:spcAft>
          <a:spcPts val="600"/>
        </a:spcAft>
        <a:buClr>
          <a:schemeClr val="tx1"/>
        </a:buClr>
        <a:buSzPct val="80000"/>
        <a:buFont typeface="Wingdings 3" panose="05040102010807070707" pitchFamily="18" charset="2"/>
        <a:buChar char=""/>
        <a:defRPr sz="1400" kern="1200" cap="none">
          <a:solidFill>
            <a:schemeClr val="bg2">
              <a:lumMod val="75000"/>
            </a:schemeClr>
          </a:solidFill>
          <a:effectLst/>
          <a:latin typeface="+mn-lt"/>
          <a:ea typeface="+mn-ea"/>
          <a:cs typeface="+mn-cs"/>
        </a:defRPr>
      </a:lvl4pPr>
      <a:lvl5pPr marL="2000250" indent="-171450" algn="l" defTabSz="457200" rtl="0" eaLnBrk="1" latinLnBrk="0" hangingPunct="1">
        <a:spcBef>
          <a:spcPct val="20000"/>
        </a:spcBef>
        <a:spcAft>
          <a:spcPts val="600"/>
        </a:spcAft>
        <a:buClr>
          <a:schemeClr val="tx1"/>
        </a:buClr>
        <a:buSzPct val="80000"/>
        <a:buFont typeface="Wingdings 3" panose="05040102010807070707" pitchFamily="18" charset="2"/>
        <a:buChar char=""/>
        <a:defRPr sz="1400" kern="1200" cap="none">
          <a:solidFill>
            <a:schemeClr val="bg2">
              <a:lumMod val="75000"/>
            </a:schemeClr>
          </a:solidFill>
          <a:effectLst/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ct val="20000"/>
        </a:spcBef>
        <a:spcAft>
          <a:spcPts val="600"/>
        </a:spcAft>
        <a:buClr>
          <a:schemeClr val="tx1"/>
        </a:buClr>
        <a:buSzPct val="80000"/>
        <a:buFont typeface="Wingdings 3" panose="05040102010807070707" pitchFamily="18" charset="2"/>
        <a:buChar char=""/>
        <a:defRPr sz="1400" kern="1200" cap="none">
          <a:solidFill>
            <a:schemeClr val="bg2">
              <a:lumMod val="75000"/>
            </a:schemeClr>
          </a:solidFill>
          <a:effectLst/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ct val="20000"/>
        </a:spcBef>
        <a:spcAft>
          <a:spcPts val="600"/>
        </a:spcAft>
        <a:buClr>
          <a:schemeClr val="tx1"/>
        </a:buClr>
        <a:buSzPct val="80000"/>
        <a:buFont typeface="Wingdings 3" panose="05040102010807070707" pitchFamily="18" charset="2"/>
        <a:buChar char=""/>
        <a:defRPr sz="1400" kern="1200" cap="none">
          <a:solidFill>
            <a:schemeClr val="bg2">
              <a:lumMod val="75000"/>
            </a:schemeClr>
          </a:solidFill>
          <a:effectLst/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ct val="20000"/>
        </a:spcBef>
        <a:spcAft>
          <a:spcPts val="600"/>
        </a:spcAft>
        <a:buClr>
          <a:schemeClr val="tx1"/>
        </a:buClr>
        <a:buSzPct val="80000"/>
        <a:buFont typeface="Wingdings 3" panose="05040102010807070707" pitchFamily="18" charset="2"/>
        <a:buChar char=""/>
        <a:defRPr sz="1400" kern="1200" cap="none">
          <a:solidFill>
            <a:schemeClr val="bg2">
              <a:lumMod val="75000"/>
            </a:schemeClr>
          </a:solidFill>
          <a:effectLst/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ct val="20000"/>
        </a:spcBef>
        <a:spcAft>
          <a:spcPts val="600"/>
        </a:spcAft>
        <a:buClr>
          <a:schemeClr val="tx1"/>
        </a:buClr>
        <a:buSzPct val="80000"/>
        <a:buFont typeface="Wingdings 3" panose="05040102010807070707" pitchFamily="18" charset="2"/>
        <a:buChar char=""/>
        <a:defRPr sz="1400" kern="1200" cap="none">
          <a:solidFill>
            <a:schemeClr val="bg2">
              <a:lumMod val="75000"/>
            </a:schemeClr>
          </a:solidFill>
          <a:effectLst/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1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1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418156368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Ref idx="1003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29" name="Rectangle 28">
            <a:extLst>
              <a:ext uri="{FF2B5EF4-FFF2-40B4-BE49-F238E27FC236}">
                <a16:creationId xmlns:a16="http://schemas.microsoft.com/office/drawing/2014/main" id="{7A675F33-98AF-4B83-A3BB-0780A23145E6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-3175" y="0"/>
            <a:ext cx="12192000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pic>
        <p:nvPicPr>
          <p:cNvPr id="7" name="Picture 6">
            <a:extLst>
              <a:ext uri="{FF2B5EF4-FFF2-40B4-BE49-F238E27FC236}">
                <a16:creationId xmlns:a16="http://schemas.microsoft.com/office/drawing/2014/main" id="{3CD85834-55D9-470E-9834-623384F2476A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PicPr>
            <a:picLocks noChangeAspect="1"/>
          </p:cNvPicPr>
          <p:nvPr/>
        </p:nvPicPr>
        <p:blipFill rotWithShape="1">
          <a:blip r:embed="rId2">
            <a:alphaModFix amt="40000"/>
          </a:blip>
          <a:srcRect t="9418" b="6313"/>
          <a:stretch/>
        </p:blipFill>
        <p:spPr>
          <a:xfrm>
            <a:off x="3175" y="10"/>
            <a:ext cx="12192000" cy="6857990"/>
          </a:xfrm>
          <a:prstGeom prst="rect">
            <a:avLst/>
          </a:prstGeom>
        </p:spPr>
      </p:pic>
      <p:sp>
        <p:nvSpPr>
          <p:cNvPr id="2" name="Title 1">
            <a:extLst>
              <a:ext uri="{FF2B5EF4-FFF2-40B4-BE49-F238E27FC236}">
                <a16:creationId xmlns:a16="http://schemas.microsoft.com/office/drawing/2014/main" id="{DD812CC5-3F64-4837-AE94-66C400A325B0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63992" y="1134206"/>
            <a:ext cx="9057665" cy="2971801"/>
          </a:xfrm>
        </p:spPr>
        <p:txBody>
          <a:bodyPr>
            <a:normAutofit/>
          </a:bodyPr>
          <a:lstStyle/>
          <a:p>
            <a:r>
              <a:rPr lang="en-US" sz="8000" cap="none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Jeremiah 14:10-16</a:t>
            </a:r>
            <a:endParaRPr lang="en-US" cap="none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</p:spTree>
    <p:extLst>
      <p:ext uri="{BB962C8B-B14F-4D97-AF65-F5344CB8AC3E}">
        <p14:creationId xmlns:p14="http://schemas.microsoft.com/office/powerpoint/2010/main" val="3857310067"/>
      </p:ext>
    </p:extLst>
  </p:cSld>
  <p:clrMapOvr>
    <a:overrideClrMapping bg1="dk1" tx1="lt1" bg2="dk2" tx2="lt2" accent1="accent1" accent2="accent2" accent3="accent3" accent4="accent4" accent5="accent5" accent6="accent6" hlink="hlink" folHlink="folHlink"/>
  </p:clrMapOvr>
  <mc:AlternateContent xmlns:mc="http://schemas.openxmlformats.org/markup-compatibility/2006" xmlns:p14="http://schemas.microsoft.com/office/powerpoint/2010/main">
    <mc:Choice Requires="p14">
      <p:transition spd="slow" p14:dur="1500">
        <p:split orient="vert"/>
      </p:transition>
    </mc:Choice>
    <mc:Fallback xmlns="">
      <p:transition spd="slow">
        <p:split orient="vert"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</p:bld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187C0503-F7D6-6855-F38D-205A6BB0733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605064" y="5289846"/>
            <a:ext cx="8534400" cy="807102"/>
          </a:xfrm>
        </p:spPr>
        <p:txBody>
          <a:bodyPr>
            <a:normAutofit fontScale="90000"/>
          </a:bodyPr>
          <a:lstStyle/>
          <a:p>
            <a:pPr algn="ctr"/>
            <a:r>
              <a:rPr lang="en-US" dirty="0"/>
              <a:t>Sharks notorious for swallowing just about anything!</a:t>
            </a:r>
          </a:p>
        </p:txBody>
      </p:sp>
      <p:pic>
        <p:nvPicPr>
          <p:cNvPr id="4" name="Content Placeholder 3">
            <a:extLst>
              <a:ext uri="{FF2B5EF4-FFF2-40B4-BE49-F238E27FC236}">
                <a16:creationId xmlns:a16="http://schemas.microsoft.com/office/drawing/2014/main" id="{75EB0480-D268-1EF2-0492-D3525E43CBF3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>
            <a:off x="1692260" y="185225"/>
            <a:ext cx="8360009" cy="500207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671853432"/>
      </p:ext>
    </p:extLst>
  </p:cSld>
  <p:clrMapOvr>
    <a:masterClrMapping/>
  </p:clrMapOvr>
  <p:transition spd="slow">
    <p:push dir="u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3" presetClass="entr" presetSubtype="16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" fill="hold">
                            <p:stCondLst>
                              <p:cond delay="500"/>
                            </p:stCondLst>
                            <p:childTnLst>
                              <p:par>
                                <p:cTn id="11" presetID="5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3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5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</p:bld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AE16850-89BE-6C18-E10E-753280B1C5F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84212" y="5055577"/>
            <a:ext cx="8534400" cy="938822"/>
          </a:xfrm>
        </p:spPr>
        <p:txBody>
          <a:bodyPr/>
          <a:lstStyle/>
          <a:p>
            <a:pPr algn="ctr"/>
            <a:r>
              <a:rPr lang="en-US" dirty="0"/>
              <a:t>Sea hedgehog or urchin fish</a:t>
            </a:r>
          </a:p>
        </p:txBody>
      </p:sp>
      <p:pic>
        <p:nvPicPr>
          <p:cNvPr id="4" name="Content Placeholder 3">
            <a:extLst>
              <a:ext uri="{FF2B5EF4-FFF2-40B4-BE49-F238E27FC236}">
                <a16:creationId xmlns:a16="http://schemas.microsoft.com/office/drawing/2014/main" id="{DC8A1B58-F603-255C-CEE9-1BC2A75C2927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>
            <a:off x="1389185" y="113712"/>
            <a:ext cx="7148145" cy="477473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637376433"/>
      </p:ext>
    </p:extLst>
  </p:cSld>
  <p:clrMapOvr>
    <a:masterClrMapping/>
  </p:clrMapOvr>
  <p:transition spd="med">
    <p:pull/>
  </p:transition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Ref idx="1003">
        <a:schemeClr val="bg2"/>
      </p:bgRef>
    </p:bg>
    <p:spTree>
      <p:nvGrpSpPr>
        <p:cNvPr id="1" name="">
          <a:extLst>
            <a:ext uri="{FF2B5EF4-FFF2-40B4-BE49-F238E27FC236}">
              <a16:creationId xmlns:a16="http://schemas.microsoft.com/office/drawing/2014/main" id="{21D5A5D6-AD40-1CB5-037D-1A97BD8FABAD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29" name="Rectangle 28">
            <a:extLst>
              <a:ext uri="{FF2B5EF4-FFF2-40B4-BE49-F238E27FC236}">
                <a16:creationId xmlns:a16="http://schemas.microsoft.com/office/drawing/2014/main" id="{9B9EC372-C4ED-1B76-A53C-8A8D7B11FDBF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-3175" y="0"/>
            <a:ext cx="12192000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pic>
        <p:nvPicPr>
          <p:cNvPr id="7" name="Picture 6">
            <a:extLst>
              <a:ext uri="{FF2B5EF4-FFF2-40B4-BE49-F238E27FC236}">
                <a16:creationId xmlns:a16="http://schemas.microsoft.com/office/drawing/2014/main" id="{BE7123F2-C572-382C-0AC1-5E2CD0B16555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PicPr>
            <a:picLocks noChangeAspect="1"/>
          </p:cNvPicPr>
          <p:nvPr/>
        </p:nvPicPr>
        <p:blipFill rotWithShape="1">
          <a:blip r:embed="rId2">
            <a:alphaModFix amt="40000"/>
          </a:blip>
          <a:srcRect t="9418" b="6313"/>
          <a:stretch/>
        </p:blipFill>
        <p:spPr>
          <a:xfrm>
            <a:off x="-3175" y="10"/>
            <a:ext cx="12192000" cy="6857990"/>
          </a:xfrm>
          <a:prstGeom prst="rect">
            <a:avLst/>
          </a:prstGeom>
        </p:spPr>
      </p:pic>
      <p:sp>
        <p:nvSpPr>
          <p:cNvPr id="2" name="Title 1">
            <a:extLst>
              <a:ext uri="{FF2B5EF4-FFF2-40B4-BE49-F238E27FC236}">
                <a16:creationId xmlns:a16="http://schemas.microsoft.com/office/drawing/2014/main" id="{F80600F5-6ABC-13CE-8923-9223EA9B114D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684211" y="325315"/>
            <a:ext cx="8319111" cy="1090248"/>
          </a:xfrm>
        </p:spPr>
        <p:txBody>
          <a:bodyPr>
            <a:normAutofit/>
          </a:bodyPr>
          <a:lstStyle/>
          <a:p>
            <a:r>
              <a:rPr lang="en-US" cap="none" dirty="0"/>
              <a:t>People Much Like Sharks….</a:t>
            </a:r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4C3F4BE6-B8D6-BDD1-AEC9-ACE5D1BC4878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3014173" y="4791808"/>
            <a:ext cx="6765100" cy="1578056"/>
          </a:xfrm>
        </p:spPr>
        <p:txBody>
          <a:bodyPr>
            <a:normAutofit/>
          </a:bodyPr>
          <a:lstStyle/>
          <a:p>
            <a:r>
              <a:rPr lang="en-US" sz="4800" dirty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Swallowing Any Idea That Comes Along!</a:t>
            </a:r>
          </a:p>
        </p:txBody>
      </p:sp>
      <p:pic>
        <p:nvPicPr>
          <p:cNvPr id="4" name="Picture 3">
            <a:extLst>
              <a:ext uri="{FF2B5EF4-FFF2-40B4-BE49-F238E27FC236}">
                <a16:creationId xmlns:a16="http://schemas.microsoft.com/office/drawing/2014/main" id="{A20ABE9B-0815-C393-03AB-D9A63F941B0E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619238" y="1415563"/>
            <a:ext cx="5000625" cy="324791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640245149"/>
      </p:ext>
    </p:extLst>
  </p:cSld>
  <p:clrMapOvr>
    <a:overrideClrMapping bg1="dk1" tx1="lt1" bg2="dk2" tx2="lt2" accent1="accent1" accent2="accent2" accent3="accent3" accent4="accent4" accent5="accent5" accent6="accent6" hlink="hlink" folHlink="folHlink"/>
  </p:clrMapOvr>
  <p:transition spd="slow">
    <p:push dir="u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" fill="hold">
                            <p:stCondLst>
                              <p:cond delay="500"/>
                            </p:stCondLst>
                            <p:childTnLst>
                              <p:par>
                                <p:cTn id="11" presetID="53" presetClass="entr" presetSubtype="16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3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5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6" fill="hold">
                            <p:stCondLst>
                              <p:cond delay="1000"/>
                            </p:stCondLst>
                            <p:childTnLst>
                              <p:par>
                                <p:cTn id="17" presetID="5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9" dur="5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0" dur="5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1" dur="5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  <p:bldP spid="3" grpId="0" build="p"/>
    </p:bld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Ref idx="1003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39" name="Rectangle 38">
            <a:extLst>
              <a:ext uri="{FF2B5EF4-FFF2-40B4-BE49-F238E27FC236}">
                <a16:creationId xmlns:a16="http://schemas.microsoft.com/office/drawing/2014/main" id="{8F4E830A-06F9-4EAA-9E65-110CF2421798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-3175" y="0"/>
            <a:ext cx="12192000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pic>
        <p:nvPicPr>
          <p:cNvPr id="16" name="Picture 15">
            <a:extLst>
              <a:ext uri="{FF2B5EF4-FFF2-40B4-BE49-F238E27FC236}">
                <a16:creationId xmlns:a16="http://schemas.microsoft.com/office/drawing/2014/main" id="{7E0AEC80-8115-4F41-B41A-43D5000262B8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PicPr>
            <a:picLocks noChangeAspect="1"/>
          </p:cNvPicPr>
          <p:nvPr/>
        </p:nvPicPr>
        <p:blipFill rotWithShape="1">
          <a:blip r:embed="rId2">
            <a:alphaModFix amt="35000"/>
          </a:blip>
          <a:srcRect t="9418" b="6313"/>
          <a:stretch/>
        </p:blipFill>
        <p:spPr>
          <a:xfrm>
            <a:off x="-3175" y="0"/>
            <a:ext cx="12192000" cy="6857990"/>
          </a:xfrm>
          <a:prstGeom prst="rect">
            <a:avLst/>
          </a:prstGeom>
        </p:spPr>
      </p:pic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83D048AD-5F12-4F20-8B94-DCE98507F94A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684212" y="1205582"/>
            <a:ext cx="10823576" cy="5185791"/>
          </a:xfrm>
        </p:spPr>
        <p:txBody>
          <a:bodyPr>
            <a:normAutofit lnSpcReduction="10000"/>
          </a:bodyPr>
          <a:lstStyle/>
          <a:p>
            <a:pPr>
              <a:buSzPct val="70000"/>
              <a:buFont typeface="Century Gothic" panose="020B0502020202020204" pitchFamily="34" charset="0"/>
              <a:buChar char="►"/>
            </a:pPr>
            <a:r>
              <a:rPr lang="en-US" sz="3200" dirty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“A Prophet Told Me….”</a:t>
            </a:r>
          </a:p>
          <a:p>
            <a:pPr>
              <a:buSzPct val="70000"/>
              <a:buFont typeface="Century Gothic" panose="020B0502020202020204" pitchFamily="34" charset="0"/>
              <a:buChar char="►"/>
            </a:pPr>
            <a:r>
              <a:rPr lang="en-US" sz="3200" dirty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Deuteronomy 13:1-5</a:t>
            </a:r>
          </a:p>
          <a:p>
            <a:pPr>
              <a:buSzPct val="70000"/>
              <a:buFont typeface="Century Gothic" panose="020B0502020202020204" pitchFamily="34" charset="0"/>
              <a:buChar char="►"/>
            </a:pPr>
            <a:r>
              <a:rPr lang="en-US" sz="3200" dirty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True Prophet Is Always Correct When Speaking Of The Future- Deuteronomy 18:20-22</a:t>
            </a:r>
          </a:p>
          <a:p>
            <a:pPr>
              <a:buSzPct val="70000"/>
              <a:buFont typeface="Century Gothic" panose="020B0502020202020204" pitchFamily="34" charset="0"/>
              <a:buChar char="►"/>
            </a:pPr>
            <a:r>
              <a:rPr lang="en-US" sz="3200" dirty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Prophecy (miraculous) Has Ended – 1 Corinthians 13:8-10</a:t>
            </a:r>
          </a:p>
          <a:p>
            <a:pPr>
              <a:buSzPct val="70000"/>
              <a:buFont typeface="Century Gothic" panose="020B0502020202020204" pitchFamily="34" charset="0"/>
              <a:buChar char="►"/>
            </a:pPr>
            <a:r>
              <a:rPr lang="en-US" sz="3200" dirty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Some Prefer Lies – Jeremiah 5:31</a:t>
            </a:r>
          </a:p>
          <a:p>
            <a:pPr>
              <a:buSzPct val="70000"/>
              <a:buFont typeface="Century Gothic" panose="020B0502020202020204" pitchFamily="34" charset="0"/>
              <a:buChar char="►"/>
            </a:pPr>
            <a:r>
              <a:rPr lang="en-US" sz="3200" dirty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Don’t Believe A Prophet Who Doesn’t Come From God – Jeremiah 29:8,9</a:t>
            </a:r>
          </a:p>
          <a:p>
            <a:pPr marL="0" indent="0">
              <a:buSzPct val="70000"/>
              <a:buNone/>
            </a:pPr>
            <a:endParaRPr lang="en-US" dirty="0">
              <a:solidFill>
                <a:schemeClr val="tx1"/>
              </a:solidFill>
            </a:endParaRPr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84F4020B-BD58-413B-9283-2C8C1ABABAA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84212" y="329938"/>
            <a:ext cx="8534400" cy="875644"/>
          </a:xfrm>
        </p:spPr>
        <p:txBody>
          <a:bodyPr>
            <a:normAutofit/>
          </a:bodyPr>
          <a:lstStyle/>
          <a:p>
            <a:r>
              <a:rPr lang="en-US" cap="none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We hear them say:</a:t>
            </a:r>
          </a:p>
        </p:txBody>
      </p:sp>
    </p:spTree>
    <p:extLst>
      <p:ext uri="{BB962C8B-B14F-4D97-AF65-F5344CB8AC3E}">
        <p14:creationId xmlns:p14="http://schemas.microsoft.com/office/powerpoint/2010/main" val="771588527"/>
      </p:ext>
    </p:extLst>
  </p:cSld>
  <p:clrMapOvr>
    <a:overrideClrMapping bg1="dk1" tx1="lt1" bg2="dk2" tx2="lt2" accent1="accent1" accent2="accent2" accent3="accent3" accent4="accent4" accent5="accent5" accent6="accent6" hlink="hlink" folHlink="folHlink"/>
  </p:clrMapOvr>
  <p:transition spd="med">
    <p:pull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5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10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7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10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55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4" dur="10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7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" dur="10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6" dur="1000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55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1" dur="10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7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2" dur="10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3" dur="1000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4" fill="hold">
                      <p:stCondLst>
                        <p:cond delay="indefinite"/>
                      </p:stCondLst>
                      <p:childTnLst>
                        <p:par>
                          <p:cTn id="25" fill="hold">
                            <p:stCondLst>
                              <p:cond delay="0"/>
                            </p:stCondLst>
                            <p:childTnLst>
                              <p:par>
                                <p:cTn id="26" presetID="55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8" dur="1000" fill="hold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7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9" dur="1000" fill="hold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0" dur="1000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>
                      <p:stCondLst>
                        <p:cond delay="indefinite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55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5" dur="1000" fill="hold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7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6" dur="1000" fill="hold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7" dur="1000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8" fill="hold">
                      <p:stCondLst>
                        <p:cond delay="indefinite"/>
                      </p:stCondLst>
                      <p:childTnLst>
                        <p:par>
                          <p:cTn id="39" fill="hold">
                            <p:stCondLst>
                              <p:cond delay="0"/>
                            </p:stCondLst>
                            <p:childTnLst>
                              <p:par>
                                <p:cTn id="40" presetID="55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2" dur="1000" fill="hold"/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7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3" dur="1000" fill="hold"/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44" dur="1000"/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uild="p"/>
    </p:bld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Ref idx="1003">
        <a:schemeClr val="bg2"/>
      </p:bgRef>
    </p:bg>
    <p:spTree>
      <p:nvGrpSpPr>
        <p:cNvPr id="1" name="">
          <a:extLst>
            <a:ext uri="{FF2B5EF4-FFF2-40B4-BE49-F238E27FC236}">
              <a16:creationId xmlns:a16="http://schemas.microsoft.com/office/drawing/2014/main" id="{F7511AA7-4769-4C9F-C14C-5C7FB5A38EF5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39" name="Rectangle 38">
            <a:extLst>
              <a:ext uri="{FF2B5EF4-FFF2-40B4-BE49-F238E27FC236}">
                <a16:creationId xmlns:a16="http://schemas.microsoft.com/office/drawing/2014/main" id="{03757076-7572-7EAB-70EB-CE8360B8BC8E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-3175" y="0"/>
            <a:ext cx="12192000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pic>
        <p:nvPicPr>
          <p:cNvPr id="16" name="Picture 15">
            <a:extLst>
              <a:ext uri="{FF2B5EF4-FFF2-40B4-BE49-F238E27FC236}">
                <a16:creationId xmlns:a16="http://schemas.microsoft.com/office/drawing/2014/main" id="{D23EA64B-7449-2C5C-C129-07AC882C761F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PicPr>
            <a:picLocks noChangeAspect="1"/>
          </p:cNvPicPr>
          <p:nvPr/>
        </p:nvPicPr>
        <p:blipFill rotWithShape="1">
          <a:blip r:embed="rId2">
            <a:alphaModFix amt="35000"/>
          </a:blip>
          <a:srcRect t="9418" b="6313"/>
          <a:stretch/>
        </p:blipFill>
        <p:spPr>
          <a:xfrm>
            <a:off x="-3175" y="0"/>
            <a:ext cx="12192000" cy="6857990"/>
          </a:xfrm>
          <a:prstGeom prst="rect">
            <a:avLst/>
          </a:prstGeom>
        </p:spPr>
      </p:pic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655B545E-FFAE-AD5B-F521-2CFA9EECBA4B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684212" y="1205582"/>
            <a:ext cx="10823576" cy="5185791"/>
          </a:xfrm>
        </p:spPr>
        <p:txBody>
          <a:bodyPr>
            <a:normAutofit/>
          </a:bodyPr>
          <a:lstStyle/>
          <a:p>
            <a:pPr>
              <a:buSzPct val="70000"/>
              <a:buFont typeface="Century Gothic" panose="020B0502020202020204" pitchFamily="34" charset="0"/>
              <a:buChar char="►"/>
            </a:pPr>
            <a:r>
              <a:rPr lang="en-US" sz="3200" dirty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“The Preacher Told Me….”</a:t>
            </a:r>
          </a:p>
          <a:p>
            <a:pPr>
              <a:buSzPct val="70000"/>
              <a:buFont typeface="Century Gothic" panose="020B0502020202020204" pitchFamily="34" charset="0"/>
              <a:buChar char="►"/>
            </a:pPr>
            <a:r>
              <a:rPr lang="en-US" sz="3200" dirty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2 Peter 2:1 “there will be false teachers among you”</a:t>
            </a:r>
          </a:p>
          <a:p>
            <a:pPr>
              <a:buSzPct val="70000"/>
              <a:buFont typeface="Century Gothic" panose="020B0502020202020204" pitchFamily="34" charset="0"/>
              <a:buChar char="►"/>
            </a:pPr>
            <a:r>
              <a:rPr lang="en-US" sz="3200" dirty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Before destruction of Jerusalem…false teachers- Matthew 24:4,5</a:t>
            </a:r>
          </a:p>
          <a:p>
            <a:pPr>
              <a:buSzPct val="70000"/>
              <a:buFont typeface="Century Gothic" panose="020B0502020202020204" pitchFamily="34" charset="0"/>
              <a:buChar char="►"/>
            </a:pPr>
            <a:r>
              <a:rPr lang="en-US" sz="3200" dirty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We are NOT to believe all we hear – 1 John 4:1</a:t>
            </a:r>
          </a:p>
          <a:p>
            <a:pPr>
              <a:buSzPct val="70000"/>
              <a:buFont typeface="Century Gothic" panose="020B0502020202020204" pitchFamily="34" charset="0"/>
              <a:buChar char="►"/>
            </a:pPr>
            <a:r>
              <a:rPr lang="en-US" sz="3200" dirty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Satan / Followers disguised – 2 Corinthians 11:12-15</a:t>
            </a:r>
          </a:p>
          <a:p>
            <a:pPr>
              <a:buSzPct val="70000"/>
              <a:buFont typeface="Century Gothic" panose="020B0502020202020204" pitchFamily="34" charset="0"/>
              <a:buChar char="►"/>
            </a:pPr>
            <a:r>
              <a:rPr lang="en-US" sz="3200" dirty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Check what they SAY – Acts 17:11</a:t>
            </a:r>
          </a:p>
          <a:p>
            <a:pPr>
              <a:buSzPct val="70000"/>
              <a:buFont typeface="Century Gothic" panose="020B0502020202020204" pitchFamily="34" charset="0"/>
              <a:buChar char="►"/>
            </a:pPr>
            <a:r>
              <a:rPr lang="en-US" sz="3200" dirty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Check how they ACT – Matthew 7:15-20</a:t>
            </a:r>
          </a:p>
          <a:p>
            <a:pPr marL="0" indent="0">
              <a:buSzPct val="70000"/>
              <a:buNone/>
            </a:pPr>
            <a:endParaRPr lang="en-US" dirty="0">
              <a:solidFill>
                <a:schemeClr val="tx1"/>
              </a:solidFill>
            </a:endParaRPr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FEB9E7C4-6E7B-A87E-2ECB-CDD7DBD5BE0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84212" y="329938"/>
            <a:ext cx="8534400" cy="875644"/>
          </a:xfrm>
        </p:spPr>
        <p:txBody>
          <a:bodyPr>
            <a:normAutofit/>
          </a:bodyPr>
          <a:lstStyle/>
          <a:p>
            <a:r>
              <a:rPr lang="en-US" cap="none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We hear them say:</a:t>
            </a:r>
          </a:p>
        </p:txBody>
      </p:sp>
    </p:spTree>
    <p:extLst>
      <p:ext uri="{BB962C8B-B14F-4D97-AF65-F5344CB8AC3E}">
        <p14:creationId xmlns:p14="http://schemas.microsoft.com/office/powerpoint/2010/main" val="233999997"/>
      </p:ext>
    </p:extLst>
  </p:cSld>
  <p:clrMapOvr>
    <a:overrideClrMapping bg1="dk1" tx1="lt1" bg2="dk2" tx2="lt2" accent1="accent1" accent2="accent2" accent3="accent3" accent4="accent4" accent5="accent5" accent6="accent6" hlink="hlink" folHlink="folHlink"/>
  </p:clrMapOvr>
  <p:transition spd="slow">
    <p:push dir="u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5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10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7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10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55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4" dur="10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7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" dur="10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6" dur="1000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55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1" dur="10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7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2" dur="10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3" dur="1000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4" fill="hold">
                      <p:stCondLst>
                        <p:cond delay="indefinite"/>
                      </p:stCondLst>
                      <p:childTnLst>
                        <p:par>
                          <p:cTn id="25" fill="hold">
                            <p:stCondLst>
                              <p:cond delay="0"/>
                            </p:stCondLst>
                            <p:childTnLst>
                              <p:par>
                                <p:cTn id="26" presetID="55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8" dur="1000" fill="hold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7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9" dur="1000" fill="hold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0" dur="1000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>
                      <p:stCondLst>
                        <p:cond delay="indefinite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55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5" dur="1000" fill="hold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7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6" dur="1000" fill="hold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7" dur="1000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8" fill="hold">
                      <p:stCondLst>
                        <p:cond delay="indefinite"/>
                      </p:stCondLst>
                      <p:childTnLst>
                        <p:par>
                          <p:cTn id="39" fill="hold">
                            <p:stCondLst>
                              <p:cond delay="0"/>
                            </p:stCondLst>
                            <p:childTnLst>
                              <p:par>
                                <p:cTn id="40" presetID="55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2" dur="1000" fill="hold"/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7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3" dur="1000" fill="hold"/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44" dur="1000"/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5" fill="hold">
                      <p:stCondLst>
                        <p:cond delay="indefinite"/>
                      </p:stCondLst>
                      <p:childTnLst>
                        <p:par>
                          <p:cTn id="46" fill="hold">
                            <p:stCondLst>
                              <p:cond delay="0"/>
                            </p:stCondLst>
                            <p:childTnLst>
                              <p:par>
                                <p:cTn id="47" presetID="55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9" dur="1000" fill="hold"/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7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0" dur="1000" fill="hold"/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51" dur="1000"/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uild="p"/>
    </p:bld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Ref idx="1003">
        <a:schemeClr val="bg2"/>
      </p:bgRef>
    </p:bg>
    <p:spTree>
      <p:nvGrpSpPr>
        <p:cNvPr id="1" name="">
          <a:extLst>
            <a:ext uri="{FF2B5EF4-FFF2-40B4-BE49-F238E27FC236}">
              <a16:creationId xmlns:a16="http://schemas.microsoft.com/office/drawing/2014/main" id="{2F7AFB2F-AA31-BA1A-39AF-CC1985AA9CCD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39" name="Rectangle 38">
            <a:extLst>
              <a:ext uri="{FF2B5EF4-FFF2-40B4-BE49-F238E27FC236}">
                <a16:creationId xmlns:a16="http://schemas.microsoft.com/office/drawing/2014/main" id="{4FB87FB5-FA99-2AFF-F480-6C34072AFF00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-3175" y="0"/>
            <a:ext cx="12192000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pic>
        <p:nvPicPr>
          <p:cNvPr id="16" name="Picture 15">
            <a:extLst>
              <a:ext uri="{FF2B5EF4-FFF2-40B4-BE49-F238E27FC236}">
                <a16:creationId xmlns:a16="http://schemas.microsoft.com/office/drawing/2014/main" id="{E20DA782-C3C3-76AB-E0A5-5C07A8B9E0F8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PicPr>
            <a:picLocks noChangeAspect="1"/>
          </p:cNvPicPr>
          <p:nvPr/>
        </p:nvPicPr>
        <p:blipFill rotWithShape="1">
          <a:blip r:embed="rId2">
            <a:alphaModFix amt="35000"/>
          </a:blip>
          <a:srcRect t="9418" b="6313"/>
          <a:stretch/>
        </p:blipFill>
        <p:spPr>
          <a:xfrm>
            <a:off x="-3175" y="0"/>
            <a:ext cx="12192000" cy="6857990"/>
          </a:xfrm>
          <a:prstGeom prst="rect">
            <a:avLst/>
          </a:prstGeom>
        </p:spPr>
      </p:pic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7AA090F1-22D5-1D00-403D-E06525391A61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684212" y="1205582"/>
            <a:ext cx="10823576" cy="5185791"/>
          </a:xfrm>
        </p:spPr>
        <p:txBody>
          <a:bodyPr>
            <a:normAutofit/>
          </a:bodyPr>
          <a:lstStyle/>
          <a:p>
            <a:pPr>
              <a:buSzPct val="70000"/>
              <a:buFont typeface="Century Gothic" panose="020B0502020202020204" pitchFamily="34" charset="0"/>
              <a:buChar char="►"/>
            </a:pPr>
            <a:r>
              <a:rPr lang="en-US" sz="3600" dirty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“I read a book that said….”</a:t>
            </a:r>
          </a:p>
          <a:p>
            <a:pPr>
              <a:buSzPct val="70000"/>
              <a:buFont typeface="Century Gothic" panose="020B0502020202020204" pitchFamily="34" charset="0"/>
              <a:buChar char="►"/>
            </a:pPr>
            <a:r>
              <a:rPr lang="en-US" sz="3600" dirty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Colossians 2:4 “persuasive words.”</a:t>
            </a:r>
          </a:p>
          <a:p>
            <a:pPr>
              <a:buSzPct val="70000"/>
              <a:buFont typeface="Century Gothic" panose="020B0502020202020204" pitchFamily="34" charset="0"/>
              <a:buChar char="►"/>
            </a:pPr>
            <a:r>
              <a:rPr lang="en-US" sz="3600" dirty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Empty Words- 2 Peter 2:18</a:t>
            </a:r>
          </a:p>
          <a:p>
            <a:pPr>
              <a:buSzPct val="70000"/>
              <a:buFont typeface="Century Gothic" panose="020B0502020202020204" pitchFamily="34" charset="0"/>
              <a:buChar char="►"/>
            </a:pPr>
            <a:r>
              <a:rPr lang="en-US" sz="3600" dirty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Promote Themselves – Romans 16:18</a:t>
            </a:r>
          </a:p>
          <a:p>
            <a:pPr>
              <a:buSzPct val="70000"/>
              <a:buFont typeface="Century Gothic" panose="020B0502020202020204" pitchFamily="34" charset="0"/>
              <a:buChar char="►"/>
            </a:pPr>
            <a:r>
              <a:rPr lang="en-US" sz="3600" dirty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Tossed to and </a:t>
            </a:r>
            <a:r>
              <a:rPr lang="en-US" sz="3600" dirty="0" err="1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fro</a:t>
            </a:r>
            <a:r>
              <a:rPr lang="en-US" sz="3600" dirty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– Ephesians 4:14</a:t>
            </a:r>
          </a:p>
          <a:p>
            <a:pPr>
              <a:buSzPct val="70000"/>
              <a:buFont typeface="Century Gothic" panose="020B0502020202020204" pitchFamily="34" charset="0"/>
              <a:buChar char="►"/>
            </a:pPr>
            <a:r>
              <a:rPr lang="en-US" sz="3600" dirty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Anything “different” not accepted – Galatians 1:6-9</a:t>
            </a:r>
          </a:p>
          <a:p>
            <a:pPr marL="0" indent="0">
              <a:buSzPct val="70000"/>
              <a:buNone/>
            </a:pPr>
            <a:endParaRPr lang="en-US" dirty="0">
              <a:solidFill>
                <a:schemeClr val="tx1"/>
              </a:solidFill>
            </a:endParaRPr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611C99A8-6208-492D-57FA-05966BB09BF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84212" y="329938"/>
            <a:ext cx="8534400" cy="875644"/>
          </a:xfrm>
        </p:spPr>
        <p:txBody>
          <a:bodyPr>
            <a:normAutofit/>
          </a:bodyPr>
          <a:lstStyle/>
          <a:p>
            <a:r>
              <a:rPr lang="en-US" cap="none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We hear them say:</a:t>
            </a:r>
          </a:p>
        </p:txBody>
      </p:sp>
    </p:spTree>
    <p:extLst>
      <p:ext uri="{BB962C8B-B14F-4D97-AF65-F5344CB8AC3E}">
        <p14:creationId xmlns:p14="http://schemas.microsoft.com/office/powerpoint/2010/main" val="3441626003"/>
      </p:ext>
    </p:extLst>
  </p:cSld>
  <p:clrMapOvr>
    <a:overrideClrMapping bg1="dk1" tx1="lt1" bg2="dk2" tx2="lt2" accent1="accent1" accent2="accent2" accent3="accent3" accent4="accent4" accent5="accent5" accent6="accent6" hlink="hlink" folHlink="folHlink"/>
  </p:clrMapOvr>
  <p:transition spd="med">
    <p:pull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5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10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7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10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55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4" dur="10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7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" dur="10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6" dur="1000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55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1" dur="10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7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2" dur="10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3" dur="1000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4" fill="hold">
                      <p:stCondLst>
                        <p:cond delay="indefinite"/>
                      </p:stCondLst>
                      <p:childTnLst>
                        <p:par>
                          <p:cTn id="25" fill="hold">
                            <p:stCondLst>
                              <p:cond delay="0"/>
                            </p:stCondLst>
                            <p:childTnLst>
                              <p:par>
                                <p:cTn id="26" presetID="55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8" dur="1000" fill="hold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7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9" dur="1000" fill="hold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0" dur="1000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>
                      <p:stCondLst>
                        <p:cond delay="indefinite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55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5" dur="1000" fill="hold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7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6" dur="1000" fill="hold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7" dur="1000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8" fill="hold">
                      <p:stCondLst>
                        <p:cond delay="indefinite"/>
                      </p:stCondLst>
                      <p:childTnLst>
                        <p:par>
                          <p:cTn id="39" fill="hold">
                            <p:stCondLst>
                              <p:cond delay="0"/>
                            </p:stCondLst>
                            <p:childTnLst>
                              <p:par>
                                <p:cTn id="40" presetID="55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2" dur="1000" fill="hold"/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7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3" dur="1000" fill="hold"/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44" dur="1000"/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uild="p"/>
    </p:bld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Ref idx="1003">
        <a:schemeClr val="bg2"/>
      </p:bgRef>
    </p:bg>
    <p:spTree>
      <p:nvGrpSpPr>
        <p:cNvPr id="1" name="">
          <a:extLst>
            <a:ext uri="{FF2B5EF4-FFF2-40B4-BE49-F238E27FC236}">
              <a16:creationId xmlns:a16="http://schemas.microsoft.com/office/drawing/2014/main" id="{A79047AA-750C-0AAF-3E16-59D2C7D25FE0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39" name="Rectangle 38">
            <a:extLst>
              <a:ext uri="{FF2B5EF4-FFF2-40B4-BE49-F238E27FC236}">
                <a16:creationId xmlns:a16="http://schemas.microsoft.com/office/drawing/2014/main" id="{17155FEA-200E-261C-8334-4D148F4E8DA6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-3175" y="0"/>
            <a:ext cx="12192000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pic>
        <p:nvPicPr>
          <p:cNvPr id="16" name="Picture 15">
            <a:extLst>
              <a:ext uri="{FF2B5EF4-FFF2-40B4-BE49-F238E27FC236}">
                <a16:creationId xmlns:a16="http://schemas.microsoft.com/office/drawing/2014/main" id="{9FE3D972-D53F-202A-0B0E-AE22CB742637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PicPr>
            <a:picLocks noChangeAspect="1"/>
          </p:cNvPicPr>
          <p:nvPr/>
        </p:nvPicPr>
        <p:blipFill rotWithShape="1">
          <a:blip r:embed="rId2">
            <a:alphaModFix amt="35000"/>
          </a:blip>
          <a:srcRect t="9418" b="6313"/>
          <a:stretch/>
        </p:blipFill>
        <p:spPr>
          <a:xfrm>
            <a:off x="-3175" y="0"/>
            <a:ext cx="12192000" cy="6857990"/>
          </a:xfrm>
          <a:prstGeom prst="rect">
            <a:avLst/>
          </a:prstGeom>
        </p:spPr>
      </p:pic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3E9A3A50-488F-F613-D377-204432D985A8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684212" y="2709017"/>
            <a:ext cx="10823576" cy="3682356"/>
          </a:xfrm>
        </p:spPr>
        <p:txBody>
          <a:bodyPr>
            <a:normAutofit/>
          </a:bodyPr>
          <a:lstStyle/>
          <a:p>
            <a:pPr>
              <a:buSzPct val="70000"/>
              <a:buFont typeface="Century Gothic" panose="020B0502020202020204" pitchFamily="34" charset="0"/>
              <a:buChar char="►"/>
            </a:pPr>
            <a:r>
              <a:rPr lang="en-US" sz="3600" dirty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Proverbs 14:15 “simple believes every word”</a:t>
            </a:r>
          </a:p>
          <a:p>
            <a:pPr>
              <a:buSzPct val="70000"/>
              <a:buFont typeface="Century Gothic" panose="020B0502020202020204" pitchFamily="34" charset="0"/>
              <a:buChar char="►"/>
            </a:pPr>
            <a:r>
              <a:rPr lang="en-US" sz="3600" dirty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1 Corinthians 5:12,13 “put away from yourselves the evil person."</a:t>
            </a:r>
          </a:p>
          <a:p>
            <a:pPr>
              <a:buSzPct val="70000"/>
              <a:buFont typeface="Century Gothic" panose="020B0502020202020204" pitchFamily="34" charset="0"/>
              <a:buChar char="►"/>
            </a:pPr>
            <a:r>
              <a:rPr lang="en-US" sz="3600" dirty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Don’t Tolerate False Teaching – 2 Corinthians 11:3,4</a:t>
            </a:r>
          </a:p>
          <a:p>
            <a:pPr marL="0" indent="0">
              <a:buSzPct val="70000"/>
              <a:buNone/>
            </a:pPr>
            <a:endParaRPr lang="en-US" dirty="0">
              <a:solidFill>
                <a:schemeClr val="tx1"/>
              </a:solidFill>
            </a:endParaRPr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1850E0C5-063D-FAC5-DC82-94C5E2B6F82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84212" y="329937"/>
            <a:ext cx="10823576" cy="2549996"/>
          </a:xfrm>
        </p:spPr>
        <p:txBody>
          <a:bodyPr>
            <a:normAutofit fontScale="90000"/>
          </a:bodyPr>
          <a:lstStyle/>
          <a:p>
            <a:pPr algn="ctr"/>
            <a:r>
              <a:rPr lang="en-US" sz="6000" cap="none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DO YOU SWALLOW ANYTHING THAT COMES ALONG?</a:t>
            </a:r>
          </a:p>
        </p:txBody>
      </p:sp>
    </p:spTree>
    <p:extLst>
      <p:ext uri="{BB962C8B-B14F-4D97-AF65-F5344CB8AC3E}">
        <p14:creationId xmlns:p14="http://schemas.microsoft.com/office/powerpoint/2010/main" val="2268104435"/>
      </p:ext>
    </p:extLst>
  </p:cSld>
  <p:clrMapOvr>
    <a:overrideClrMapping bg1="dk1" tx1="lt1" bg2="dk2" tx2="lt2" accent1="accent1" accent2="accent2" accent3="accent3" accent4="accent4" accent5="accent5" accent6="accent6" hlink="hlink" folHlink="folHlink"/>
  </p:clrMapOvr>
  <p:transition spd="slow">
    <p:push dir="u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5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10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7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10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55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4" dur="10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7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" dur="10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6" dur="1000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55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1" dur="10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7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2" dur="10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3" dur="1000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uild="p"/>
    </p:bldLst>
  </p:timing>
</p:sld>
</file>

<file path=ppt/theme/theme1.xml><?xml version="1.0" encoding="utf-8"?>
<a:theme xmlns:a="http://schemas.openxmlformats.org/drawingml/2006/main" name="Slice">
  <a:themeElements>
    <a:clrScheme name="Slice">
      <a:dk1>
        <a:sysClr val="windowText" lastClr="000000"/>
      </a:dk1>
      <a:lt1>
        <a:sysClr val="window" lastClr="FFFFFF"/>
      </a:lt1>
      <a:dk2>
        <a:srgbClr val="146194"/>
      </a:dk2>
      <a:lt2>
        <a:srgbClr val="76DBF4"/>
      </a:lt2>
      <a:accent1>
        <a:srgbClr val="052F61"/>
      </a:accent1>
      <a:accent2>
        <a:srgbClr val="A50E82"/>
      </a:accent2>
      <a:accent3>
        <a:srgbClr val="14967C"/>
      </a:accent3>
      <a:accent4>
        <a:srgbClr val="6A9E1F"/>
      </a:accent4>
      <a:accent5>
        <a:srgbClr val="E87D37"/>
      </a:accent5>
      <a:accent6>
        <a:srgbClr val="C62324"/>
      </a:accent6>
      <a:hlink>
        <a:srgbClr val="0D2E46"/>
      </a:hlink>
      <a:folHlink>
        <a:srgbClr val="356A95"/>
      </a:folHlink>
    </a:clrScheme>
    <a:fontScheme name="Slice">
      <a:majorFont>
        <a:latin typeface="Century Gothic" panose="020B0502020202020204"/>
        <a:ea typeface=""/>
        <a:cs typeface=""/>
        <a:font script="Jpan" typeface="メイリオ"/>
        <a:font script="Hang" typeface="HY중고딕"/>
        <a:font script="Hans" typeface="幼圆"/>
        <a:font script="Hant" typeface="微軟正黑體"/>
        <a:font script="Arab" typeface="Tahoma"/>
        <a:font script="Hebr" typeface="Gisha"/>
        <a:font script="Thai" typeface="Dillen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ajorFont>
      <a:minorFont>
        <a:latin typeface="Century Gothic" panose="020B0502020202020204"/>
        <a:ea typeface=""/>
        <a:cs typeface=""/>
        <a:font script="Jpan" typeface="メイリオ"/>
        <a:font script="Hang" typeface="HY중고딕"/>
        <a:font script="Hans" typeface="幼圆"/>
        <a:font script="Hant" typeface="微軟正黑體"/>
        <a:font script="Arab" typeface="Tahoma"/>
        <a:font script="Hebr" typeface="Gisha"/>
        <a:font script="Thai" typeface="Dillen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inorFont>
    </a:fontScheme>
    <a:fmtScheme name="Slice">
      <a:fillStyleLst>
        <a:solidFill>
          <a:schemeClr val="phClr"/>
        </a:solidFill>
        <a:gradFill rotWithShape="1">
          <a:gsLst>
            <a:gs pos="0">
              <a:schemeClr val="phClr">
                <a:tint val="62000"/>
                <a:hueMod val="94000"/>
                <a:satMod val="140000"/>
                <a:lumMod val="110000"/>
              </a:schemeClr>
            </a:gs>
            <a:gs pos="100000">
              <a:schemeClr val="phClr">
                <a:tint val="84000"/>
                <a:satMod val="160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tint val="98000"/>
                <a:hueMod val="94000"/>
                <a:satMod val="130000"/>
                <a:lumMod val="128000"/>
              </a:schemeClr>
            </a:gs>
            <a:gs pos="100000">
              <a:schemeClr val="phClr">
                <a:shade val="94000"/>
                <a:lumMod val="88000"/>
              </a:schemeClr>
            </a:gs>
          </a:gsLst>
          <a:lin ang="5400000" scaled="0"/>
        </a:gradFill>
      </a:fillStyleLst>
      <a:lnStyleLst>
        <a:ln w="9525" cap="rnd" cmpd="sng" algn="ctr">
          <a:solidFill>
            <a:schemeClr val="phClr">
              <a:tint val="76000"/>
              <a:alpha val="60000"/>
              <a:hueMod val="94000"/>
            </a:schemeClr>
          </a:solidFill>
          <a:prstDash val="solid"/>
        </a:ln>
        <a:ln w="15875" cap="rnd" cmpd="sng" algn="ctr">
          <a:solidFill>
            <a:schemeClr val="phClr">
              <a:hueMod val="94000"/>
            </a:schemeClr>
          </a:solidFill>
          <a:prstDash val="solid"/>
        </a:ln>
        <a:ln w="28575" cap="rnd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>
            <a:innerShdw blurRad="25400" dist="12700" dir="13500000">
              <a:srgbClr val="000000">
                <a:alpha val="45000"/>
              </a:srgbClr>
            </a:innerShdw>
          </a:effectLst>
        </a:effectStyle>
        <a:effectStyle>
          <a:effectLst>
            <a:outerShdw blurRad="50800" dist="38100" dir="5400000" rotWithShape="0">
              <a:srgbClr val="000000">
                <a:alpha val="46000"/>
              </a:srgbClr>
            </a:outerShdw>
          </a:effectLst>
          <a:scene3d>
            <a:camera prst="orthographicFront">
              <a:rot lat="0" lon="0" rev="0"/>
            </a:camera>
            <a:lightRig rig="threePt" dir="t"/>
          </a:scene3d>
          <a:sp3d prstMaterial="plastic">
            <a:bevelT w="25400" h="25400"/>
          </a:sp3d>
        </a:effectStyle>
      </a:effectStyleLst>
      <a:bgFillStyleLst>
        <a:solidFill>
          <a:schemeClr val="phClr"/>
        </a:solidFill>
        <a:gradFill rotWithShape="1">
          <a:gsLst>
            <a:gs pos="10000">
              <a:schemeClr val="phClr">
                <a:tint val="97000"/>
                <a:hueMod val="92000"/>
                <a:satMod val="169000"/>
                <a:lumMod val="164000"/>
              </a:schemeClr>
            </a:gs>
            <a:gs pos="100000">
              <a:schemeClr val="phClr">
                <a:shade val="96000"/>
                <a:satMod val="120000"/>
                <a:lumMod val="90000"/>
              </a:schemeClr>
            </a:gs>
          </a:gsLst>
          <a:lin ang="6120000" scaled="1"/>
        </a:gradFill>
        <a:gradFill rotWithShape="1">
          <a:gsLst>
            <a:gs pos="0">
              <a:schemeClr val="phClr">
                <a:tint val="97000"/>
                <a:hueMod val="92000"/>
                <a:satMod val="169000"/>
                <a:lumMod val="164000"/>
              </a:schemeClr>
            </a:gs>
            <a:gs pos="100000">
              <a:schemeClr val="phClr">
                <a:shade val="96000"/>
                <a:satMod val="120000"/>
                <a:lumMod val="90000"/>
              </a:schemeClr>
            </a:gs>
          </a:gsLst>
          <a:path path="circle">
            <a:fillToRect b="100000"/>
          </a:path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Slice" id="{0507925B-6AC9-4358-8E18-C330545D08F8}" vid="{13FEC7C6-62A9-40C4-99D2-581AACACAA2F}"/>
    </a:ext>
  </a:extLst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customXml/_rels/item1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1.xml"/></Relationships>
</file>

<file path=customXml/_rels/item2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2.xml"/></Relationships>
</file>

<file path=customXml/_rels/item3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3.xml"/></Relationships>
</file>

<file path=customXml/item1.xml><?xml version="1.0" encoding="utf-8"?>
<ct:contentTypeSchema xmlns:ct="http://schemas.microsoft.com/office/2006/metadata/contentType" xmlns:ma="http://schemas.microsoft.com/office/2006/metadata/properties/metaAttributes" ct:_="" ma:_="" ma:contentTypeName="Document" ma:contentTypeID="0x01010079F111ED35F8CC479449609E8A0923A6" ma:contentTypeVersion="11" ma:contentTypeDescription="Create a new document." ma:contentTypeScope="" ma:versionID="9677210f24a1be23c92c90fd886aa0aa">
  <xsd:schema xmlns:xsd="http://www.w3.org/2001/XMLSchema" xmlns:xs="http://www.w3.org/2001/XMLSchema" xmlns:p="http://schemas.microsoft.com/office/2006/metadata/properties" xmlns:ns2="71af3243-3dd4-4a8d-8c0d-dd76da1f02a5" xmlns:ns3="16c05727-aa75-4e4a-9b5f-8a80a1165891" targetNamespace="http://schemas.microsoft.com/office/2006/metadata/properties" ma:root="true" ma:fieldsID="60e05723c5c1908df1a1a4ebf11d344e" ns2:_="" ns3:_="">
    <xsd:import namespace="71af3243-3dd4-4a8d-8c0d-dd76da1f02a5"/>
    <xsd:import namespace="16c05727-aa75-4e4a-9b5f-8a80a1165891"/>
    <xsd:element name="properties">
      <xsd:complexType>
        <xsd:sequence>
          <xsd:element name="documentManagement">
            <xsd:complexType>
              <xsd:all>
                <xsd:element ref="ns2:MediaServiceMetadata" minOccurs="0"/>
                <xsd:element ref="ns2:MediaServiceFastMetadata" minOccurs="0"/>
                <xsd:element ref="ns2:MediaServiceOCR" minOccurs="0"/>
                <xsd:element ref="ns2:MediaServiceAutoTags" minOccurs="0"/>
                <xsd:element ref="ns2:MediaServiceEventHashCode" minOccurs="0"/>
                <xsd:element ref="ns2:MediaServiceGenerationTime" minOccurs="0"/>
                <xsd:element ref="ns3:SharedWithUsers" minOccurs="0"/>
                <xsd:element ref="ns3:SharedWithDetails" minOccurs="0"/>
                <xsd:element ref="ns2:MediaServiceAutoKeyPoints" minOccurs="0"/>
                <xsd:element ref="ns2:MediaServiceKeyPoints" minOccurs="0"/>
                <xsd:element ref="ns2:MediaServiceDateTaken" minOccurs="0"/>
              </xsd:all>
            </xsd:complexType>
          </xsd:element>
        </xsd:sequence>
      </xsd:complex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71af3243-3dd4-4a8d-8c0d-dd76da1f02a5" elementFormDefault="qualified">
    <xsd:import namespace="http://schemas.microsoft.com/office/2006/documentManagement/types"/>
    <xsd:import namespace="http://schemas.microsoft.com/office/infopath/2007/PartnerControls"/>
    <xsd:element name="MediaServiceMetadata" ma:index="8" nillable="true" ma:displayName="MediaServiceMetadata" ma:hidden="true" ma:internalName="MediaServiceMetadata" ma:readOnly="true">
      <xsd:simpleType>
        <xsd:restriction base="dms:Note"/>
      </xsd:simpleType>
    </xsd:element>
    <xsd:element name="MediaServiceFastMetadata" ma:index="9" nillable="true" ma:displayName="MediaServiceFastMetadata" ma:hidden="true" ma:internalName="MediaServiceFastMetadata" ma:readOnly="true">
      <xsd:simpleType>
        <xsd:restriction base="dms:Note"/>
      </xsd:simpleType>
    </xsd:element>
    <xsd:element name="MediaServiceOCR" ma:index="10" nillable="true" ma:displayName="MediaServiceOCR" ma:internalName="MediaServiceOCR" ma:readOnly="true">
      <xsd:simpleType>
        <xsd:restriction base="dms:Note">
          <xsd:maxLength value="255"/>
        </xsd:restriction>
      </xsd:simpleType>
    </xsd:element>
    <xsd:element name="MediaServiceAutoTags" ma:index="11" nillable="true" ma:displayName="MediaServiceAutoTags" ma:internalName="MediaServiceAutoTags" ma:readOnly="true">
      <xsd:simpleType>
        <xsd:restriction base="dms:Text"/>
      </xsd:simpleType>
    </xsd:element>
    <xsd:element name="MediaServiceEventHashCode" ma:index="12" nillable="true" ma:displayName="MediaServiceEventHashCode" ma:hidden="true" ma:internalName="MediaServiceEventHashCode" ma:readOnly="true">
      <xsd:simpleType>
        <xsd:restriction base="dms:Text"/>
      </xsd:simpleType>
    </xsd:element>
    <xsd:element name="MediaServiceGenerationTime" ma:index="13" nillable="true" ma:displayName="MediaServiceGenerationTime" ma:hidden="true" ma:internalName="MediaServiceGenerationTime" ma:readOnly="true">
      <xsd:simpleType>
        <xsd:restriction base="dms:Text"/>
      </xsd:simpleType>
    </xsd:element>
    <xsd:element name="MediaServiceAutoKeyPoints" ma:index="16" nillable="true" ma:displayName="MediaServiceAutoKeyPoints" ma:hidden="true" ma:internalName="MediaServiceAutoKeyPoints" ma:readOnly="true">
      <xsd:simpleType>
        <xsd:restriction base="dms:Note"/>
      </xsd:simpleType>
    </xsd:element>
    <xsd:element name="MediaServiceKeyPoints" ma:index="17" nillable="true" ma:displayName="KeyPoints" ma:internalName="MediaServiceKeyPoints" ma:readOnly="false">
      <xsd:simpleType>
        <xsd:restriction base="dms:Note">
          <xsd:maxLength value="255"/>
        </xsd:restriction>
      </xsd:simpleType>
    </xsd:element>
    <xsd:element name="MediaServiceDateTaken" ma:index="18" nillable="true" ma:displayName="MediaServiceDateTaken" ma:hidden="true" ma:internalName="MediaServiceDateTaken" ma:readOnly="true">
      <xsd:simpleType>
        <xsd:restriction base="dms:Text"/>
      </xsd:simple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16c05727-aa75-4e4a-9b5f-8a80a1165891" elementFormDefault="qualified">
    <xsd:import namespace="http://schemas.microsoft.com/office/2006/documentManagement/types"/>
    <xsd:import namespace="http://schemas.microsoft.com/office/infopath/2007/PartnerControls"/>
    <xsd:element name="SharedWithUsers" ma:index="14" nillable="true" ma:displayName="Shared With" ma:internalName="SharedWithUsers" ma:readOnly="true">
      <xsd:complexType>
        <xsd:complexContent>
          <xsd:extension base="dms:UserMulti">
            <xsd:sequence>
              <xsd:element name="UserInfo" minOccurs="0" maxOccurs="unbounded">
                <xsd:complexType>
                  <xsd:sequence>
                    <xsd:element name="DisplayName" type="xsd:string" minOccurs="0"/>
                    <xsd:element name="AccountId" type="dms:UserId" minOccurs="0" nillable="true"/>
                    <xsd:element name="AccountType" type="xsd:string" minOccurs="0"/>
                  </xsd:sequence>
                </xsd:complexType>
              </xsd:element>
            </xsd:sequence>
          </xsd:extension>
        </xsd:complexContent>
      </xsd:complexType>
    </xsd:element>
    <xsd:element name="SharedWithDetails" ma:index="15" nillable="true" ma:displayName="Shared With Details" ma:internalName="SharedWithDetails" ma:readOnly="true">
      <xsd:simpleType>
        <xsd:restriction base="dms:Note">
          <xsd:maxLength value="255"/>
        </xsd:restriction>
      </xsd:simpleType>
    </xsd:element>
  </xsd:schema>
  <xsd:schema xmlns="http://schemas.openxmlformats.org/package/2006/metadata/core-properties" xmlns:xsd="http://www.w3.org/2001/XMLSchema" xmlns:xsi="http://www.w3.org/2001/XMLSchema-instance" xmlns:dc="http://purl.org/dc/elements/1.1/" xmlns:dcterms="http://purl.org/dc/terms/" xmlns:odoc="http://schemas.microsoft.com/internal/obd" targetNamespace="http://schemas.openxmlformats.org/package/2006/metadata/core-properties" elementFormDefault="qualified" attributeFormDefault="unqualified" blockDefault="#all">
    <xsd:import namespace="http://purl.org/dc/elements/1.1/" schemaLocation="http://dublincore.org/schemas/xmls/qdc/2003/04/02/dc.xsd"/>
    <xsd:import namespace="http://purl.org/dc/terms/" schemaLocation="http://dublincore.org/schemas/xmls/qdc/2003/04/02/dcterms.xsd"/>
    <xsd:element name="coreProperties" type="CT_coreProperties"/>
    <xsd:complexType name="CT_coreProperties">
      <xsd:all>
        <xsd:element ref="dc:creator" minOccurs="0" maxOccurs="1"/>
        <xsd:element ref="dcterms:created" minOccurs="0" maxOccurs="1"/>
        <xsd:element ref="dc:identifier" minOccurs="0" maxOccurs="1"/>
        <xsd:element name="contentType" minOccurs="0" maxOccurs="1" type="xsd:string" ma:index="0" ma:displayName="Content Type"/>
        <xsd:element ref="dc:title" minOccurs="0" maxOccurs="1" ma:index="4" ma:displayName="Title"/>
        <xsd:element ref="dc:subject" minOccurs="0" maxOccurs="1"/>
        <xsd:element ref="dc:description" minOccurs="0" maxOccurs="1"/>
        <xsd:element name="keywords" minOccurs="0" maxOccurs="1" type="xsd:string"/>
        <xsd:element ref="dc:language" minOccurs="0" maxOccurs="1"/>
        <xsd:element name="category" minOccurs="0" maxOccurs="1" type="xsd:string"/>
        <xsd:element name="version" minOccurs="0" maxOccurs="1" type="xsd:string"/>
        <xsd:element name="revision" minOccurs="0" maxOccurs="1" type="xsd:string">
          <xsd:annotation>
            <xsd:documentation>
                        This value indicates the number of saves or revisions. The application is responsible for updating this value after each revision.
                    </xsd:documentation>
          </xsd:annotation>
        </xsd:element>
        <xsd:element name="lastModifiedBy" minOccurs="0" maxOccurs="1" type="xsd:string"/>
        <xsd:element ref="dcterms:modified" minOccurs="0" maxOccurs="1"/>
        <xsd:element name="contentStatus" minOccurs="0" maxOccurs="1" type="xsd:string"/>
      </xsd:all>
    </xsd:complexType>
  </xsd:schema>
  <xs:schema xmlns:pc="http://schemas.microsoft.com/office/infopath/2007/PartnerControls" xmlns:xs="http://www.w3.org/2001/XMLSchema" targetNamespace="http://schemas.microsoft.com/office/infopath/2007/PartnerControls" elementFormDefault="qualified" attributeFormDefault="unqualified">
    <xs:element name="Person">
      <xs:complexType>
        <xs:sequence>
          <xs:element ref="pc:DisplayName" minOccurs="0"/>
          <xs:element ref="pc:AccountId" minOccurs="0"/>
          <xs:element ref="pc:AccountType" minOccurs="0"/>
        </xs:sequence>
      </xs:complexType>
    </xs:element>
    <xs:element name="DisplayName" type="xs:string"/>
    <xs:element name="AccountId" type="xs:string"/>
    <xs:element name="AccountType" type="xs:string"/>
    <xs:element name="BDCAssociatedEntity">
      <xs:complexType>
        <xs:sequence>
          <xs:element ref="pc:BDCEntity" minOccurs="0" maxOccurs="unbounded"/>
        </xs:sequence>
        <xs:attribute ref="pc:EntityNamespace"/>
        <xs:attribute ref="pc:EntityName"/>
        <xs:attribute ref="pc:SystemInstanceName"/>
        <xs:attribute ref="pc:AssociationName"/>
      </xs:complexType>
    </xs:element>
    <xs:attribute name="EntityNamespace" type="xs:string"/>
    <xs:attribute name="EntityName" type="xs:string"/>
    <xs:attribute name="SystemInstanceName" type="xs:string"/>
    <xs:attribute name="AssociationName" type="xs:string"/>
    <xs:element name="BDCEntity">
      <xs:complexType>
        <xs:sequence>
          <xs:element ref="pc:EntityDisplayName" minOccurs="0"/>
          <xs:element ref="pc:EntityInstanceReference" minOccurs="0"/>
          <xs:element ref="pc:EntityId1" minOccurs="0"/>
          <xs:element ref="pc:EntityId2" minOccurs="0"/>
          <xs:element ref="pc:EntityId3" minOccurs="0"/>
          <xs:element ref="pc:EntityId4" minOccurs="0"/>
          <xs:element ref="pc:EntityId5" minOccurs="0"/>
        </xs:sequence>
      </xs:complexType>
    </xs:element>
    <xs:element name="EntityDisplayName" type="xs:string"/>
    <xs:element name="EntityInstanceReference" type="xs:string"/>
    <xs:element name="EntityId1" type="xs:string"/>
    <xs:element name="EntityId2" type="xs:string"/>
    <xs:element name="EntityId3" type="xs:string"/>
    <xs:element name="EntityId4" type="xs:string"/>
    <xs:element name="EntityId5" type="xs:string"/>
    <xs:element name="Terms">
      <xs:complexType>
        <xs:sequence>
          <xs:element ref="pc:TermInfo" minOccurs="0" maxOccurs="unbounded"/>
        </xs:sequence>
      </xs:complexType>
    </xs:element>
    <xs:element name="TermInfo">
      <xs:complexType>
        <xs:sequence>
          <xs:element ref="pc:TermName" minOccurs="0"/>
          <xs:element ref="pc:TermId" minOccurs="0"/>
        </xs:sequence>
      </xs:complexType>
    </xs:element>
    <xs:element name="TermName" type="xs:string"/>
    <xs:element name="TermId" type="xs:string"/>
  </xs:schema>
</ct:contentTypeSchema>
</file>

<file path=customXml/item2.xml><?xml version="1.0" encoding="utf-8"?>
<?mso-contentType ?>
<FormTemplates xmlns="http://schemas.microsoft.com/sharepoint/v3/contenttype/forms">
  <Display>DocumentLibraryForm</Display>
  <Edit>DocumentLibraryForm</Edit>
  <New>DocumentLibraryForm</New>
</FormTemplates>
</file>

<file path=customXml/item3.xml><?xml version="1.0" encoding="utf-8"?>
<p:properties xmlns:p="http://schemas.microsoft.com/office/2006/metadata/properties" xmlns:xsi="http://www.w3.org/2001/XMLSchema-instance" xmlns:pc="http://schemas.microsoft.com/office/infopath/2007/PartnerControls">
  <documentManagement>
    <MediaServiceKeyPoints xmlns="71af3243-3dd4-4a8d-8c0d-dd76da1f02a5" xsi:nil="true"/>
  </documentManagement>
</p:properties>
</file>

<file path=customXml/itemProps1.xml><?xml version="1.0" encoding="utf-8"?>
<ds:datastoreItem xmlns:ds="http://schemas.openxmlformats.org/officeDocument/2006/customXml" ds:itemID="{00B8EF33-82AA-4779-AFAA-C56669D00DAA}">
  <ds:schemaRefs>
    <ds:schemaRef ds:uri="http://schemas.microsoft.com/office/2006/metadata/contentType"/>
    <ds:schemaRef ds:uri="http://schemas.microsoft.com/office/2006/metadata/properties/metaAttributes"/>
    <ds:schemaRef ds:uri="http://www.w3.org/2001/XMLSchema"/>
    <ds:schemaRef ds:uri="http://schemas.microsoft.com/office/2006/metadata/properties"/>
    <ds:schemaRef ds:uri="71af3243-3dd4-4a8d-8c0d-dd76da1f02a5"/>
    <ds:schemaRef ds:uri="16c05727-aa75-4e4a-9b5f-8a80a1165891"/>
    <ds:schemaRef ds:uri="http://schemas.microsoft.com/office/2006/documentManagement/types"/>
    <ds:schemaRef ds:uri="http://schemas.microsoft.com/office/infopath/2007/PartnerControls"/>
    <ds:schemaRef ds:uri="http://schemas.openxmlformats.org/package/2006/metadata/core-properties"/>
    <ds:schemaRef ds:uri="http://purl.org/dc/elements/1.1/"/>
    <ds:schemaRef ds:uri="http://purl.org/dc/terms/"/>
    <ds:schemaRef ds:uri="http://schemas.microsoft.com/internal/obd"/>
  </ds:schemaRefs>
</ds:datastoreItem>
</file>

<file path=customXml/itemProps2.xml><?xml version="1.0" encoding="utf-8"?>
<ds:datastoreItem xmlns:ds="http://schemas.openxmlformats.org/officeDocument/2006/customXml" ds:itemID="{55FDEB4C-941C-4EBE-9462-062D8A0ADE9E}">
  <ds:schemaRefs>
    <ds:schemaRef ds:uri="http://schemas.microsoft.com/sharepoint/v3/contenttype/forms"/>
  </ds:schemaRefs>
</ds:datastoreItem>
</file>

<file path=customXml/itemProps3.xml><?xml version="1.0" encoding="utf-8"?>
<ds:datastoreItem xmlns:ds="http://schemas.openxmlformats.org/officeDocument/2006/customXml" ds:itemID="{60B414F3-C833-4395-8C69-0E806C518171}">
  <ds:schemaRefs>
    <ds:schemaRef ds:uri="http://schemas.microsoft.com/office/2006/metadata/properties"/>
    <ds:schemaRef ds:uri="http://schemas.microsoft.com/office/infopath/2007/PartnerControls"/>
    <ds:schemaRef ds:uri="71af3243-3dd4-4a8d-8c0d-dd76da1f02a5"/>
  </ds:schemaRefs>
</ds:datastoreItem>
</file>

<file path=docProps/app.xml><?xml version="1.0" encoding="utf-8"?>
<Properties xmlns="http://schemas.openxmlformats.org/officeDocument/2006/extended-properties" xmlns:vt="http://schemas.openxmlformats.org/officeDocument/2006/docPropsVTypes">
  <Template>Slice design</Template>
  <TotalTime>52</TotalTime>
  <Words>227</Words>
  <Application>Microsoft Office PowerPoint</Application>
  <PresentationFormat>Widescreen</PresentationFormat>
  <Paragraphs>31</Paragraphs>
  <Slides>9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3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9</vt:i4>
      </vt:variant>
    </vt:vector>
  </HeadingPairs>
  <TitlesOfParts>
    <vt:vector size="13" baseType="lpstr">
      <vt:lpstr>Calibri</vt:lpstr>
      <vt:lpstr>Century Gothic</vt:lpstr>
      <vt:lpstr>Wingdings 3</vt:lpstr>
      <vt:lpstr>Slice</vt:lpstr>
      <vt:lpstr>PowerPoint Presentation</vt:lpstr>
      <vt:lpstr>Jeremiah 14:10-16</vt:lpstr>
      <vt:lpstr>Sharks notorious for swallowing just about anything!</vt:lpstr>
      <vt:lpstr>Sea hedgehog or urchin fish</vt:lpstr>
      <vt:lpstr>People Much Like Sharks….</vt:lpstr>
      <vt:lpstr>We hear them say:</vt:lpstr>
      <vt:lpstr>We hear them say:</vt:lpstr>
      <vt:lpstr>We hear them say:</vt:lpstr>
      <vt:lpstr>DO YOU SWALLOW ANYTHING THAT COMES ALONG?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Title Lorem Ipsum</dc:title>
  <dc:creator>Gailen Evans</dc:creator>
  <cp:lastModifiedBy>Gailen Evans</cp:lastModifiedBy>
  <cp:revision>6</cp:revision>
  <dcterms:created xsi:type="dcterms:W3CDTF">2024-02-29T20:28:23Z</dcterms:created>
  <dcterms:modified xsi:type="dcterms:W3CDTF">2024-02-29T22:02:31Z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ContentTypeId">
    <vt:lpwstr>0x01010079F111ED35F8CC479449609E8A0923A6</vt:lpwstr>
  </property>
</Properties>
</file>